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267" r:id="rId3"/>
    <p:sldId id="258" r:id="rId4"/>
    <p:sldId id="257" r:id="rId5"/>
    <p:sldId id="268" r:id="rId6"/>
    <p:sldId id="269" r:id="rId7"/>
    <p:sldId id="259" r:id="rId8"/>
    <p:sldId id="271" r:id="rId9"/>
    <p:sldId id="261" r:id="rId10"/>
    <p:sldId id="26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idrolan.com/tags/&#1072;&#1083;&#1083;&#1072;&#1076;&#1080;&#1085;/" TargetMode="External"/><Relationship Id="rId2" Type="http://schemas.openxmlformats.org/officeDocument/2006/relationships/hyperlink" Target="&#1072;&#1083;&#1072;&#1076;&#1080;&#1085;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/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Урок математики в 1 классе</a:t>
            </a:r>
          </a:p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по теме : </a:t>
            </a:r>
            <a:endParaRPr lang="ru-RU" sz="2800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</a:rPr>
              <a:t>Закрепление умения складывать,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вычитать и сравнивать числа первого </a:t>
            </a:r>
            <a:r>
              <a:rPr lang="ru-RU" sz="3600" b="1" dirty="0" smtClean="0">
                <a:solidFill>
                  <a:srgbClr val="FF0000"/>
                </a:solidFill>
              </a:rPr>
              <a:t>десятка. Путешествие в сказку».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65313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 учитель начальных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классов МБОУ СОШ№18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Г.Тимашевск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ultik_2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1750267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5972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24074"/>
            <a:ext cx="5185742" cy="408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48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,ребята!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pres?slideindex=1&amp;slidetitle="/>
          </p:cNvPr>
          <p:cNvSpPr/>
          <p:nvPr/>
        </p:nvSpPr>
        <p:spPr>
          <a:xfrm>
            <a:off x="827584" y="83671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http://gidrolan.com/tags/</a:t>
            </a:r>
            <a:r>
              <a:rPr lang="ru-RU" dirty="0" err="1" smtClean="0">
                <a:hlinkClick r:id="rId3"/>
              </a:rPr>
              <a:t>алладин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5239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 action="ppaction://hlinkpres?slideindex=1&amp;slidetitle="/>
              </a:rPr>
              <a:t>http://animashki.mirfentazy.ru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4046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источники.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132856"/>
            <a:ext cx="4083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pres?slideindex=1&amp;slidetitle="/>
              </a:rPr>
              <a:t>http://on-sts.ru/news/multfilm-aladdin/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732058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 по нумерации чисел от 1 до 10;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мыслительных действий: анализ,  сравнение, обобщение, классификация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внимания, зрительной памяти, логического и образного мышления, активности учащихся на уроке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привитие  интереса к предмету;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у учащихся чувства товарищества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5px-Aladdin_Dis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142788"/>
            <a:ext cx="2880320" cy="426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2780928"/>
            <a:ext cx="50288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«Дорогие дети! Меня и моих друзей взял в плен злой волшебник и чародей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Джафар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нас спасти вы должны помочь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Алладину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выполнить несколько заданий чародея.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Помогите! Ваша принцесса Жасмин».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332221139_jafar___aladdin_by_maevachan-d4q8o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83496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210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02838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072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+ 3- 2+ 3-5 = 4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365104"/>
            <a:ext cx="86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3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068960"/>
            <a:ext cx="734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8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085184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9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99695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450912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2" cy="590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0px-Aladdin-disneyscreencaps.com-7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608512" cy="347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536" y="3851466"/>
            <a:ext cx="6984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– 2 =              1 + 1 =      5+0=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+ 1 =      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+ 2 =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+ 2 =              8 – 1 =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733256"/>
            <a:ext cx="6665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1-с  3 –о 2-в   6-д  4-б  7-а 5-о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260648"/>
            <a:ext cx="6639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adi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52839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lladin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0538" y="4797152"/>
            <a:ext cx="3113462" cy="163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16832"/>
            <a:ext cx="1725967" cy="1672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132856"/>
            <a:ext cx="1725967" cy="1672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132856"/>
            <a:ext cx="1651678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ultik_32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149080"/>
            <a:ext cx="1831870" cy="1991494"/>
          </a:xfrm>
          <a:prstGeom prst="rect">
            <a:avLst/>
          </a:prstGeom>
        </p:spPr>
      </p:pic>
      <p:pic>
        <p:nvPicPr>
          <p:cNvPr id="9" name="Рисунок 8" descr="multik_32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293096"/>
            <a:ext cx="1566925" cy="1872208"/>
          </a:xfrm>
          <a:prstGeom prst="rect">
            <a:avLst/>
          </a:prstGeom>
        </p:spPr>
      </p:pic>
      <p:sp>
        <p:nvSpPr>
          <p:cNvPr id="10" name="Правая фигурная скобка 9"/>
          <p:cNvSpPr/>
          <p:nvPr/>
        </p:nvSpPr>
        <p:spPr>
          <a:xfrm>
            <a:off x="4860032" y="2492896"/>
            <a:ext cx="1800200" cy="3240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573016"/>
            <a:ext cx="57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?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ltik_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717032"/>
            <a:ext cx="2295525" cy="2495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13285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1,2,3,3,5,6,7,8,9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173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13</cp:revision>
  <dcterms:modified xsi:type="dcterms:W3CDTF">2014-03-28T11:14:36Z</dcterms:modified>
</cp:coreProperties>
</file>