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venividi.ru/files/u7107/12736138_adygeya.jpg" TargetMode="External"/><Relationship Id="rId3" Type="http://schemas.openxmlformats.org/officeDocument/2006/relationships/hyperlink" Target="http://www.445000.ru/images/3943.jpg" TargetMode="External"/><Relationship Id="rId7" Type="http://schemas.openxmlformats.org/officeDocument/2006/relationships/hyperlink" Target="http://www.media-kuban.ru/images/thumbs/4/9/3/28394_origina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ro04.firo.ru/wp-content/uploads/2010/12/kabarda.jpg" TargetMode="External"/><Relationship Id="rId11" Type="http://schemas.openxmlformats.org/officeDocument/2006/relationships/hyperlink" Target="http://eko-turizm.narod.ru/data/main/foto/6q.jpg" TargetMode="External"/><Relationship Id="rId5" Type="http://schemas.openxmlformats.org/officeDocument/2006/relationships/hyperlink" Target="http://www.newizv.ru/images/photos/other/20070824141829_tetki_v_nackostumah.jpg" TargetMode="External"/><Relationship Id="rId10" Type="http://schemas.openxmlformats.org/officeDocument/2006/relationships/hyperlink" Target="http://turism2014.narod.ru/foto.gif" TargetMode="External"/><Relationship Id="rId4" Type="http://schemas.openxmlformats.org/officeDocument/2006/relationships/hyperlink" Target="http://www.novokubansk.info/pic/maps/kuban_map.gif" TargetMode="External"/><Relationship Id="rId9" Type="http://schemas.openxmlformats.org/officeDocument/2006/relationships/hyperlink" Target="http://www.profkom-vspu.ru/photos/full/fb2cfa6a57bb4624102ffd057fcc596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13 сентября – День Рождения</a:t>
            </a:r>
          </a:p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Краснодарского края</a:t>
            </a:r>
          </a:p>
        </p:txBody>
      </p:sp>
      <p:pic>
        <p:nvPicPr>
          <p:cNvPr id="1027" name="Picture 3" descr="D:\Документы\Лена\фото кубань\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4383635" cy="3289311"/>
          </a:xfrm>
          <a:prstGeom prst="rect">
            <a:avLst/>
          </a:prstGeom>
          <a:noFill/>
        </p:spPr>
      </p:pic>
      <p:pic>
        <p:nvPicPr>
          <p:cNvPr id="1028" name="Picture 4" descr="D:\Документы\Лена\фото кубань\2746711997_00319a19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214554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D:\Документы\Лена\фото кубань\v_0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558800"/>
            <a:ext cx="7670800" cy="574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1266" name="Picture 2" descr="D:\Документы\Лена\фото кубань\329995922_329995922tonn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343400" cy="434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267" name="Picture 3" descr="D:\Документы\Лена\фото кубань\dsc09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357562"/>
            <a:ext cx="4381500" cy="32861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268" name="Picture 4" descr="D:\Документы\Лена\фото кубань\__147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85728"/>
            <a:ext cx="4771621" cy="31765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2290" name="Picture 2" descr="D:\Документы\Лена\фото кубань\field-photo-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017030" cy="2643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291" name="Picture 3" descr="D:\Документы\Лена\фото кубань\sunflower_fields_kans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85728"/>
            <a:ext cx="3929065" cy="27293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292" name="Picture 4" descr="D:\Документы\Лена\фото кубань\25082008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285992"/>
            <a:ext cx="6262349" cy="419577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315" name="Picture 3" descr="D:\Документы\Лена\фото кубань\10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69495"/>
            <a:ext cx="7786742" cy="56670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338" name="Picture 2" descr="D:\Документы\Лена\фото кубань\biser.info_8256152694a532e28c5d87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3607"/>
            <a:ext cx="6929486" cy="589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214290"/>
            <a:ext cx="295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Интернет – ресурсы: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857233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http://www.445000.ru/images/3943.jpg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- карта Краснодарского края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http://www.novokubansk.info/pic/maps/kuban_map.gif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карта Краснодарского края и республики Адыгея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http://www.newizv.ru/images/photos/other/20070824141829_tetki_v_nackostumah.jpg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народы Кубани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http://firo04.firo.ru/wp-content/uploads/2010/12/kabarda.jpg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народы Кубани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http://www.media-kuban.ru/images/thumbs/4/9/3/28394_original.jpg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казаки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/>
              </a:rPr>
              <a:t>http://venividi.ru/files/u7107/12736138_adygeya.jpg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природа Адыгеи (горы)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/>
              </a:rPr>
              <a:t>http://www.profkom-vspu.ru/photos/full/fb2cfa6a57bb4624102ffd057fcc5964.jpg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природа Адыгеи (горы)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/>
              </a:rPr>
              <a:t>http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/>
              </a:rPr>
              <a:t>://turism2014.narod.ru/foto.gif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водопад Адыгеи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/>
              </a:rPr>
              <a:t>http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/>
              </a:rPr>
              <a:t>://eko-turizm.narod.ru/data/main/foto/6q.jpg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горы Адыгеи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D:\Документы\Лена\фото кубань\karta_kray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4881570" cy="6352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D:\Документы\Лена\фото кубань\6972033486_db97d7f6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216400" cy="6350000"/>
          </a:xfrm>
          <a:prstGeom prst="rect">
            <a:avLst/>
          </a:prstGeom>
          <a:noFill/>
        </p:spPr>
      </p:pic>
      <p:pic>
        <p:nvPicPr>
          <p:cNvPr id="3075" name="Picture 3" descr="D:\Документы\Лена\фото кубань\5dcf830bbadd846c52dccbb7c98fcb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66"/>
            <a:ext cx="3531870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3786190"/>
            <a:ext cx="2796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Ткачёв</a:t>
            </a:r>
          </a:p>
          <a:p>
            <a:r>
              <a:rPr lang="ru-RU" sz="4000" dirty="0" smtClean="0"/>
              <a:t>Александр</a:t>
            </a:r>
          </a:p>
          <a:p>
            <a:r>
              <a:rPr lang="ru-RU" sz="4000" dirty="0" smtClean="0"/>
              <a:t>Николаевич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D:\Документы\Лена\фото кубань\250px-Flag_of_Krasnodar_Kra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5341164" cy="3571900"/>
          </a:xfrm>
          <a:prstGeom prst="rect">
            <a:avLst/>
          </a:prstGeom>
          <a:noFill/>
        </p:spPr>
      </p:pic>
      <p:pic>
        <p:nvPicPr>
          <p:cNvPr id="4099" name="Picture 3" descr="D:\Документы\Лена\фото кубань\200px-Coat_of_Arms_of_Krasnodar_kra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7"/>
            <a:ext cx="3040066" cy="373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D:\Документы\Лена\фото кубань\anapa-coast-stell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985000" cy="497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123" name="Picture 3" descr="D:\Документы\Лена\фото кубань\zolotaya-buhta-anapa-v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643314"/>
            <a:ext cx="4522616" cy="2940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D:\Документы\Лена\фото кубань\a9743425a324ba971aaffd7f21921e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100387" cy="4133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48" name="Picture 4" descr="D:\Документы\Лена\фото кубань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28"/>
            <a:ext cx="4730755" cy="3548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49" name="Picture 5" descr="D:\Документы\Лена\фото кубань\0cdeae0c14ab751cbc7ec0e9c6e672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57613"/>
            <a:ext cx="4133850" cy="31003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50" name="Picture 6" descr="D:\Документы\Лена\фото кубань\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571876"/>
            <a:ext cx="4095778" cy="30718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D:\Документы\Лена\фото кубань\zngcagcjailm. tjktkvakubobxz jejejjrqlrwobxwmkqwu kgqlrk.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429288" cy="40719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7171" name="Picture 3" descr="D:\Документы\Лена\фото кубань\gory_kavkaza_1600x1200_5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571744"/>
            <a:ext cx="5238786" cy="39290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194" name="Picture 2" descr="D:\Документы\Лена\фото кубань\med_gallery_14021_1430_2747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381531" cy="3286148"/>
          </a:xfrm>
          <a:prstGeom prst="rect">
            <a:avLst/>
          </a:prstGeom>
          <a:noFill/>
        </p:spPr>
      </p:pic>
      <p:pic>
        <p:nvPicPr>
          <p:cNvPr id="8195" name="Picture 3" descr="D:\Документы\Лена\фото кубань\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4064000" cy="304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196" name="Picture 4" descr="D:\Документы\Лена\фото кубань\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928934"/>
            <a:ext cx="2738430" cy="36523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Лена\с ноутбука\всё для презентаций\фоны для презент\фон лиловая мате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18" name="Picture 2" descr="D:\Документы\Лена\фото кубань\1289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339163" cy="3571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9219" name="Picture 3" descr="D:\Документы\Лена\фото кубань\014_DSC_6261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496"/>
            <a:ext cx="5572148" cy="3722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78</Words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6</cp:revision>
  <dcterms:modified xsi:type="dcterms:W3CDTF">2012-10-10T17:57:21Z</dcterms:modified>
</cp:coreProperties>
</file>