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8" r:id="rId11"/>
    <p:sldId id="267" r:id="rId12"/>
    <p:sldId id="269" r:id="rId13"/>
    <p:sldId id="266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06896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Октябрьский переворот и первые шаги Советской власти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1007226"/>
          </a:xfrm>
        </p:spPr>
        <p:txBody>
          <a:bodyPr>
            <a:normAutofit/>
          </a:bodyPr>
          <a:lstStyle/>
          <a:p>
            <a:endParaRPr lang="ru-RU" sz="18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3096344" cy="253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   Составьте схему</a:t>
            </a:r>
          </a:p>
          <a:p>
            <a:pPr algn="ctr">
              <a:buNone/>
            </a:pPr>
            <a:r>
              <a:rPr lang="ru-RU" sz="4000" b="1" dirty="0" smtClean="0"/>
              <a:t> «Структура новой власти», охарактеризуйте функции                       СНК и ВЦИК</a:t>
            </a:r>
            <a:endParaRPr lang="ru-RU" sz="40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/>
          <a:lstStyle/>
          <a:p>
            <a:r>
              <a:rPr lang="ru-RU" dirty="0" smtClean="0"/>
              <a:t>Декрет о мире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528" t="4983" r="3153" b="3737"/>
          <a:stretch>
            <a:fillRect/>
          </a:stretch>
        </p:blipFill>
        <p:spPr bwMode="auto">
          <a:xfrm>
            <a:off x="1259632" y="908720"/>
            <a:ext cx="583264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1. Какое значение имело принятие «Декрета о мире»?</a:t>
            </a:r>
          </a:p>
          <a:p>
            <a:pPr>
              <a:buNone/>
            </a:pPr>
            <a:r>
              <a:rPr lang="ru-RU" sz="4000" b="1" dirty="0" smtClean="0"/>
              <a:t>2. Почему «Декрет о мире» принимается одним из первых на </a:t>
            </a:r>
            <a:r>
              <a:rPr lang="en-US" sz="4000" b="1" dirty="0" smtClean="0"/>
              <a:t>II</a:t>
            </a:r>
            <a:r>
              <a:rPr lang="ru-RU" sz="4000" b="1" dirty="0" smtClean="0"/>
              <a:t> съезде Советов?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6950"/>
          </a:xfrm>
        </p:spPr>
        <p:txBody>
          <a:bodyPr/>
          <a:lstStyle/>
          <a:p>
            <a:r>
              <a:rPr lang="ru-RU" dirty="0" smtClean="0"/>
              <a:t>Декрет о земле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576064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1. Как большевики планировали решить аграрный вопрос?</a:t>
            </a:r>
          </a:p>
          <a:p>
            <a:pPr>
              <a:buNone/>
            </a:pPr>
            <a:r>
              <a:rPr lang="ru-RU" sz="4000" b="1" dirty="0" smtClean="0"/>
              <a:t>2. Почему они признавали в этот момент эсеровскую аграрную программу, а не осуществляли свою?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Портретная галерея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375589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6021288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Ф.Э.Дзержинский</a:t>
            </a:r>
          </a:p>
          <a:p>
            <a:r>
              <a:rPr lang="ru-RU" sz="2000" b="1" dirty="0" smtClean="0"/>
              <a:t>Председатель ВЧК</a:t>
            </a:r>
            <a:endParaRPr lang="ru-RU" sz="2000" b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6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Каковы причины взятия власти большевиками в октябре 1917 г.?</a:t>
            </a:r>
          </a:p>
          <a:p>
            <a:pPr lvl="0"/>
            <a:r>
              <a:rPr lang="ru-RU" sz="3200" dirty="0" smtClean="0"/>
              <a:t>Можно ли говорить о том , что это событие было неизбежно?</a:t>
            </a:r>
          </a:p>
          <a:p>
            <a:pPr lvl="0"/>
            <a:r>
              <a:rPr lang="ru-RU" sz="3200" dirty="0" smtClean="0"/>
              <a:t>Перечислите основные преобразования, которые провели большевики. Определите их характер.</a:t>
            </a:r>
          </a:p>
          <a:p>
            <a:pPr lvl="0"/>
            <a:r>
              <a:rPr lang="ru-RU" sz="3200" dirty="0" smtClean="0"/>
              <a:t>Оцените влияние событий октября 1917 г. на будущее России.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П.11 (История России. </a:t>
            </a:r>
            <a:r>
              <a:rPr lang="ru-RU" dirty="0" err="1" smtClean="0"/>
              <a:t>Загладин</a:t>
            </a:r>
            <a:r>
              <a:rPr lang="ru-RU" dirty="0" smtClean="0"/>
              <a:t>, Минаков и др.)</a:t>
            </a:r>
          </a:p>
          <a:p>
            <a:r>
              <a:rPr lang="ru-RU" u="sng" dirty="0" smtClean="0"/>
              <a:t>Работа с документом</a:t>
            </a:r>
            <a:r>
              <a:rPr lang="ru-RU" dirty="0" smtClean="0"/>
              <a:t>. Декларация о праве наций на самоопределение.</a:t>
            </a:r>
          </a:p>
          <a:p>
            <a:pPr>
              <a:buNone/>
            </a:pPr>
            <a:r>
              <a:rPr lang="ru-RU" dirty="0" smtClean="0"/>
              <a:t>Вопросы к документу: </a:t>
            </a:r>
          </a:p>
          <a:p>
            <a:pPr>
              <a:buNone/>
            </a:pPr>
            <a:r>
              <a:rPr lang="ru-RU" dirty="0" smtClean="0"/>
              <a:t>1. Какие принципы положены в основу Декларации? </a:t>
            </a:r>
          </a:p>
          <a:p>
            <a:pPr>
              <a:buNone/>
            </a:pPr>
            <a:r>
              <a:rPr lang="ru-RU" dirty="0" smtClean="0"/>
              <a:t>2. К каким политическим последствиям вела такая модель решения национального вопроса?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298092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Кризис власти осенью 1917 г.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Вооруженное восстание</a:t>
            </a:r>
          </a:p>
          <a:p>
            <a:pPr lvl="0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Первые декреты новой власти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048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Кризис власти осенью 1917 г.</a:t>
            </a:r>
            <a:b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70916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«Мы можем охарактеризовать внутреннее положение России как положение развала, распыленности власти, распыленности воли».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1775643" cy="26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509120"/>
            <a:ext cx="2103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Авксентьев Н.Д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095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Кризис власти осенью 1917 г.</a:t>
            </a:r>
            <a:b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704" y="1052736"/>
            <a:ext cx="7236296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«  Дела в России ухудшились, Керенский,  глава Временного правительства, был съедаем тщеславием,  и увольнял любого министра, который, как ему казалось, представлял угрозу для его положения. </a:t>
            </a:r>
            <a:r>
              <a:rPr lang="ru-RU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Он произносил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речи. Был момент, когда возникла опасность того, что немцы движутся на Петроград. Керенский произносил речи. Нехватка продовольствия становилась все более угрожающей, приближалась зима и не было топлива. Керенский произносил речи...»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789040"/>
            <a:ext cx="1268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С.Моэм</a:t>
            </a:r>
            <a:endParaRPr lang="ru-RU" sz="2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Портретная галерея</a:t>
            </a:r>
            <a:endParaRPr lang="ru-RU" sz="4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65"/>
          <a:stretch>
            <a:fillRect/>
          </a:stretch>
        </p:blipFill>
        <p:spPr bwMode="auto">
          <a:xfrm>
            <a:off x="2699792" y="908719"/>
            <a:ext cx="3960440" cy="57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Портретная галерея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667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5805264"/>
            <a:ext cx="3366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2400" b="1" dirty="0" smtClean="0"/>
              <a:t>В.И.Ленин</a:t>
            </a:r>
          </a:p>
          <a:p>
            <a:r>
              <a:rPr lang="ru-RU" b="1" dirty="0" smtClean="0"/>
              <a:t>               председатель СНК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Портретная галерея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000" r="36667"/>
          <a:stretch>
            <a:fillRect/>
          </a:stretch>
        </p:blipFill>
        <p:spPr bwMode="auto">
          <a:xfrm>
            <a:off x="2555776" y="1412776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805264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Л.Д.Троцкий</a:t>
            </a:r>
          </a:p>
          <a:p>
            <a:r>
              <a:rPr lang="ru-RU" sz="2000" b="1" dirty="0" smtClean="0"/>
              <a:t>председатель РВС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Портретная галерея</a:t>
            </a:r>
            <a:endParaRPr lang="ru-RU" sz="4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6744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2667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566124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b="1" dirty="0" smtClean="0"/>
              <a:t>В.И.Ленин</a:t>
            </a:r>
          </a:p>
          <a:p>
            <a:r>
              <a:rPr lang="ru-RU" b="1" dirty="0" smtClean="0"/>
              <a:t>            председатель СНК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3000" r="36667"/>
          <a:stretch>
            <a:fillRect/>
          </a:stretch>
        </p:blipFill>
        <p:spPr bwMode="auto">
          <a:xfrm>
            <a:off x="5940152" y="2204864"/>
            <a:ext cx="2876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00192" y="609329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Л.Д.Троцкий</a:t>
            </a:r>
          </a:p>
          <a:p>
            <a:r>
              <a:rPr lang="ru-RU" b="1" dirty="0" smtClean="0"/>
              <a:t>председатель РВС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1297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Декрет о власти</a:t>
            </a:r>
            <a:endParaRPr lang="ru-RU" sz="4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47260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337</Words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Октябрьский переворот и первые шаги Советской власти</vt:lpstr>
      <vt:lpstr>План урока</vt:lpstr>
      <vt:lpstr>Кризис власти осенью 1917 г. </vt:lpstr>
      <vt:lpstr>Кризис власти осенью 1917 г. </vt:lpstr>
      <vt:lpstr>Портретная галерея</vt:lpstr>
      <vt:lpstr>Портретная галерея</vt:lpstr>
      <vt:lpstr>Портретная галерея</vt:lpstr>
      <vt:lpstr>Портретная галерея</vt:lpstr>
      <vt:lpstr>Декрет о власти</vt:lpstr>
      <vt:lpstr>Задание</vt:lpstr>
      <vt:lpstr>Декрет о мире</vt:lpstr>
      <vt:lpstr>Задание</vt:lpstr>
      <vt:lpstr>Декрет о земле</vt:lpstr>
      <vt:lpstr>Задание</vt:lpstr>
      <vt:lpstr>Портретная галерея</vt:lpstr>
      <vt:lpstr>Закрепление</vt:lpstr>
      <vt:lpstr>Домашнее задание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2010-08-17T10:57:58Z</dcterms:created>
  <dcterms:modified xsi:type="dcterms:W3CDTF">2015-04-01T17:43:25Z</dcterms:modified>
</cp:coreProperties>
</file>