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83" r:id="rId5"/>
    <p:sldId id="266" r:id="rId6"/>
    <p:sldId id="273" r:id="rId7"/>
    <p:sldId id="281" r:id="rId8"/>
    <p:sldId id="280" r:id="rId9"/>
    <p:sldId id="278" r:id="rId10"/>
    <p:sldId id="279" r:id="rId11"/>
    <p:sldId id="28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A23A"/>
    <a:srgbClr val="07B94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F630A-2415-41A7-BBFC-96E8E7EB5D3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DFED7-DFA0-4B02-8FC3-85B18A2C6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30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705B-FEA4-4272-BA92-176F39D65231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059F-D8DB-4F62-A111-DA621FDDB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453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5DE0-9300-480F-B8A0-C72AFE1B94DB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88D5-C5FE-493F-AB73-231C41639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96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5EA3-F4AC-4154-A9A3-052DBA57A627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4DDA3-90D7-4277-8B30-DF928962F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231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655D-DDBB-4CCB-8F4F-C83C00879562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E67C-9779-4B64-8287-BEE6046B6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215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E9AB-68A9-48EC-8715-B7846605D90F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693E-BFA7-4883-A338-3A4B312B5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47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009A-227E-4129-8D0B-32FADF19B46E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F0BE-E161-4149-A59A-FFAD07C9E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460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7EEA-F775-4950-B450-E53FA1D583D0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CEDE-0334-4E93-8425-FA5C5CD81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47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1514-9338-4CFC-8A14-F9A601DC4514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D12E-568C-4DB2-979C-6346EB27E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47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7810-1474-4137-82F1-259E1D6E9C11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6D44-3733-434F-AD7D-77BD5D4C6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95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C710-3CAC-40B4-981B-DDF3C8D0CFB7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C988-3D78-4F67-B370-366F7BA5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58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5866-69FE-4A3D-9EF0-AC6FB6D95883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1557-333C-456C-92FE-45DE3280C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71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5BF4ED-F98D-4836-8B21-20D9F0FC7A7B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75007-BF31-4026-A856-671DCD26A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delise.ru/docs/40802/index-6644.html" TargetMode="External"/><Relationship Id="rId2" Type="http://schemas.openxmlformats.org/officeDocument/2006/relationships/hyperlink" Target="http://www.myshared.ru/slide/59417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nanie.podelise.ru/docs/40744/index-13174.html" TargetMode="External"/><Relationship Id="rId5" Type="http://schemas.openxmlformats.org/officeDocument/2006/relationships/hyperlink" Target="http://razvivashka33.ru/index/v_e_s_jo_l_y_e_c_i_f_r_y/0-42" TargetMode="External"/><Relationship Id="rId4" Type="http://schemas.openxmlformats.org/officeDocument/2006/relationships/hyperlink" Target="http://www.razumniki.ru/pyaterk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3"/>
            <a:ext cx="7774632" cy="1755627"/>
          </a:xfrm>
        </p:spPr>
        <p:txBody>
          <a:bodyPr/>
          <a:lstStyle/>
          <a:p>
            <a:pPr eaLnBrk="1" hangingPunct="1"/>
            <a:r>
              <a:rPr lang="ru-RU" sz="8000" b="1" dirty="0" smtClean="0">
                <a:solidFill>
                  <a:srgbClr val="0070C0"/>
                </a:solidFill>
                <a:latin typeface="Arial Black" pitchFamily="34" charset="0"/>
              </a:rPr>
              <a:t>Число и цифра 6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336704" cy="1201688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rgbClr val="7030A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Автор </a:t>
            </a:r>
            <a:r>
              <a:rPr lang="ru-RU" sz="2400" b="1" dirty="0" err="1" smtClean="0">
                <a:solidFill>
                  <a:srgbClr val="7030A0"/>
                </a:solidFill>
              </a:rPr>
              <a:t>Красноборова</a:t>
            </a:r>
            <a:r>
              <a:rPr lang="ru-RU" sz="2400" b="1" dirty="0" smtClean="0">
                <a:solidFill>
                  <a:srgbClr val="7030A0"/>
                </a:solidFill>
              </a:rPr>
              <a:t> Ольга Александровна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учитель начальных классов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МБОУ СОШ № 18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5958572"/>
            <a:ext cx="466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г. Тимашевск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2017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Муниципальное бюджетное общеобразовательное учреждение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средняя общеобразовательная школа №18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муниципального образования </a:t>
            </a:r>
            <a:r>
              <a:rPr lang="ru-RU" dirty="0" err="1" smtClean="0">
                <a:solidFill>
                  <a:srgbClr val="002060"/>
                </a:solidFill>
              </a:rPr>
              <a:t>Тимашевский</a:t>
            </a:r>
            <a:r>
              <a:rPr lang="ru-RU" dirty="0" smtClean="0">
                <a:solidFill>
                  <a:srgbClr val="002060"/>
                </a:solidFill>
              </a:rPr>
              <a:t> район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Краснодарского края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59632" y="2132856"/>
            <a:ext cx="6768752" cy="23083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12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1926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124744"/>
            <a:ext cx="4288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2"/>
              </a:rPr>
              <a:t>1. http</a:t>
            </a:r>
            <a:r>
              <a:rPr lang="ru-RU" u="sng" dirty="0" smtClean="0">
                <a:solidFill>
                  <a:srgbClr val="7030A0"/>
                </a:solidFill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www.myshared.ru/slide/594178/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700808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2. http://podelise.ru/docs/40802/index-6644.html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276872"/>
            <a:ext cx="5681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4"/>
              </a:rPr>
              <a:t>3. http://www.razumniki.ru/pyaterka.html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92494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4. http://razvivashka33.ru/index/v_e_s_jo_l_y_e_c_i_f_r_y/0-42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3573016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5. http://znanie.podelise.ru/docs/40744/index-13174.html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48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572264" y="321468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22855" y="404846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Составьте выражение к рисунку: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357818" y="3143248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38908" y="3986908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+  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873" y="1444024"/>
            <a:ext cx="356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было?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83228" y="1445423"/>
            <a:ext cx="279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655018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36447" y="3925354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04682" y="570400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227826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41422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2285992"/>
            <a:ext cx="5429288" cy="928694"/>
            <a:chOff x="533282" y="2308425"/>
            <a:chExt cx="4975506" cy="881928"/>
          </a:xfrm>
        </p:grpSpPr>
        <p:sp>
          <p:nvSpPr>
            <p:cNvPr id="3" name="Овал 2"/>
            <p:cNvSpPr/>
            <p:nvPr/>
          </p:nvSpPr>
          <p:spPr>
            <a:xfrm>
              <a:off x="533282" y="2326257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80757" y="2308425"/>
              <a:ext cx="933878" cy="86409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628232" y="2308425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574910" y="2308425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Овал 26"/>
          <p:cNvSpPr/>
          <p:nvPr/>
        </p:nvSpPr>
        <p:spPr>
          <a:xfrm>
            <a:off x="6357950" y="2285992"/>
            <a:ext cx="933878" cy="8640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832073" y="3947447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86116" y="5715016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071934" y="2285992"/>
            <a:ext cx="898374" cy="83992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7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53" grpId="0"/>
      <p:bldP spid="9" grpId="0"/>
      <p:bldP spid="10" grpId="0"/>
      <p:bldP spid="54" grpId="0" animBg="1"/>
      <p:bldP spid="64" grpId="0" animBg="1"/>
      <p:bldP spid="65" grpId="0" animBg="1"/>
      <p:bldP spid="27" grpId="0" animBg="1"/>
      <p:bldP spid="2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715140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642910" y="2285992"/>
            <a:ext cx="6790973" cy="881928"/>
            <a:chOff x="488873" y="2308425"/>
            <a:chExt cx="7360489" cy="881928"/>
          </a:xfrm>
        </p:grpSpPr>
        <p:sp>
          <p:nvSpPr>
            <p:cNvPr id="22" name="Овал 21"/>
            <p:cNvSpPr/>
            <p:nvPr/>
          </p:nvSpPr>
          <p:spPr>
            <a:xfrm>
              <a:off x="488873" y="2326257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864333" y="2315073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275856" y="2315073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574910" y="2308425"/>
              <a:ext cx="933878" cy="86409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6915484" y="2308425"/>
              <a:ext cx="933878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Овал 27"/>
          <p:cNvSpPr/>
          <p:nvPr/>
        </p:nvSpPr>
        <p:spPr>
          <a:xfrm>
            <a:off x="5500694" y="2285992"/>
            <a:ext cx="861619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5721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32861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862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92275" y="1143000"/>
            <a:ext cx="3717925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Arc 3"/>
          <p:cNvSpPr>
            <a:spLocks/>
          </p:cNvSpPr>
          <p:nvPr/>
        </p:nvSpPr>
        <p:spPr bwMode="auto">
          <a:xfrm rot="16800805" flipV="1">
            <a:off x="1866106" y="3005932"/>
            <a:ext cx="3051175" cy="2522538"/>
          </a:xfrm>
          <a:custGeom>
            <a:avLst/>
            <a:gdLst>
              <a:gd name="T0" fmla="*/ 1876826 w 43200"/>
              <a:gd name="T1" fmla="*/ 2488671 h 43200"/>
              <a:gd name="T2" fmla="*/ 1961580 w 43200"/>
              <a:gd name="T3" fmla="*/ 2469927 h 43200"/>
              <a:gd name="T4" fmla="*/ 1525588 w 43200"/>
              <a:gd name="T5" fmla="*/ 1261269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rc 4"/>
          <p:cNvSpPr>
            <a:spLocks/>
          </p:cNvSpPr>
          <p:nvPr/>
        </p:nvSpPr>
        <p:spPr bwMode="auto">
          <a:xfrm rot="1274715" flipH="1">
            <a:off x="2678113" y="1068388"/>
            <a:ext cx="2403475" cy="3175000"/>
          </a:xfrm>
          <a:custGeom>
            <a:avLst/>
            <a:gdLst>
              <a:gd name="T0" fmla="*/ 0 w 35921"/>
              <a:gd name="T1" fmla="*/ 599036 h 28780"/>
              <a:gd name="T2" fmla="*/ 2321310 w 35921"/>
              <a:gd name="T3" fmla="*/ 3175000 h 28780"/>
              <a:gd name="T4" fmla="*/ 958218 w 35921"/>
              <a:gd name="T5" fmla="*/ 2382905 h 28780"/>
              <a:gd name="T6" fmla="*/ 0 60000 65536"/>
              <a:gd name="T7" fmla="*/ 0 60000 65536"/>
              <a:gd name="T8" fmla="*/ 0 60000 65536"/>
              <a:gd name="T9" fmla="*/ 0 w 35921"/>
              <a:gd name="T10" fmla="*/ 0 h 28780"/>
              <a:gd name="T11" fmla="*/ 35921 w 35921"/>
              <a:gd name="T12" fmla="*/ 28780 h 28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473575" y="7080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84438" y="188913"/>
            <a:ext cx="519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C3300"/>
                </a:solidFill>
              </a:rPr>
              <a:t>Учимся писать цифру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580063" y="1341438"/>
            <a:ext cx="3419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660066"/>
                </a:solidFill>
              </a:rPr>
              <a:t>Цифра шесть – дверной замочек:</a:t>
            </a:r>
          </a:p>
          <a:p>
            <a:r>
              <a:rPr lang="ru-RU" sz="2800" b="1" i="1">
                <a:solidFill>
                  <a:srgbClr val="660066"/>
                </a:solidFill>
              </a:rPr>
              <a:t>Сверху крюк, внизу кружочек.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518E-7 C -0.00799 -0.0185 -0.0158 -0.03677 -0.02257 -0.05065 C -0.02935 -0.06452 -0.0316 -0.07285 -0.04098 -0.08256 C -0.05035 -0.09228 -0.06806 -0.10384 -0.079 -0.1087 C -0.08994 -0.11355 -0.09688 -0.11263 -0.10712 -0.1124 C -0.11737 -0.11216 -0.12952 -0.11055 -0.14098 -0.10685 C -0.15244 -0.10315 -0.16372 -0.09875 -0.17622 -0.08996 C -0.18872 -0.08118 -0.20105 -0.07285 -0.21563 -0.05435 C -0.23021 -0.03585 -0.24879 -0.00694 -0.26355 0.02081 C -0.2783 0.04857 -0.29289 0.07956 -0.30435 0.11263 C -0.3158 0.1457 -0.32466 0.18432 -0.33247 0.2197 C -0.34028 0.25509 -0.34862 0.29371 -0.35087 0.3247 C -0.35313 0.35569 -0.35122 0.37812 -0.34653 0.40541 C -0.34185 0.4327 -0.33421 0.46647 -0.32257 0.48797 C -0.31094 0.50948 -0.2948 0.52243 -0.27622 0.53469 C -0.25764 0.54695 -0.23143 0.56105 -0.21129 0.56105 C -0.19115 0.56105 -0.16928 0.54463 -0.15504 0.53469 C -0.1408 0.52475 -0.13403 0.51364 -0.12535 0.50092 C -0.11667 0.48821 -0.11112 0.47687 -0.10296 0.45791 C -0.0948 0.43895 -0.08143 0.41235 -0.07622 0.38668 C -0.07101 0.36101 -0.06997 0.33141 -0.07188 0.30412 C -0.07379 0.27683 -0.08021 0.24746 -0.08733 0.2234 C -0.09445 0.19935 -0.10157 0.17738 -0.11424 0.15957 C -0.12691 0.14177 -0.14601 0.12465 -0.16355 0.11633 C -0.18108 0.108 -0.20226 0.10615 -0.2198 0.10893 C -0.23733 0.1117 -0.25573 0.12257 -0.2691 0.13321 C -0.28247 0.14385 -0.28855 0.15402 -0.3 0.17276 C -0.31146 0.19149 -0.33178 0.23358 -0.3382 0.2458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79512" y="512184"/>
            <a:ext cx="712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каждой карточке.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469394" y="439484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шесть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70843" y="2690761"/>
            <a:ext cx="110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шесть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81685" y="441269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шесть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275856" y="973849"/>
            <a:ext cx="2670359" cy="1676664"/>
            <a:chOff x="378352" y="1996682"/>
            <a:chExt cx="2670359" cy="1676664"/>
          </a:xfrm>
        </p:grpSpPr>
        <p:pic>
          <p:nvPicPr>
            <p:cNvPr id="25" name="Picture 6" descr="мышка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352" y="2035186"/>
              <a:ext cx="900001" cy="882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Группа 1"/>
            <p:cNvGrpSpPr/>
            <p:nvPr/>
          </p:nvGrpSpPr>
          <p:grpSpPr>
            <a:xfrm>
              <a:off x="741700" y="1996682"/>
              <a:ext cx="2307011" cy="1676664"/>
              <a:chOff x="482741" y="944686"/>
              <a:chExt cx="2307011" cy="1676664"/>
            </a:xfrm>
          </p:grpSpPr>
          <p:pic>
            <p:nvPicPr>
              <p:cNvPr id="24" name="Picture 6" descr="мышка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6215" y="1735374"/>
                <a:ext cx="900001" cy="882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6" descr="мышка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9751" y="980728"/>
                <a:ext cx="900001" cy="882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6" descr="мышка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9394" y="944686"/>
                <a:ext cx="900001" cy="882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6" descr="мышка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741" y="1739210"/>
                <a:ext cx="900001" cy="882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" name="Группа 9"/>
          <p:cNvGrpSpPr/>
          <p:nvPr/>
        </p:nvGrpSpPr>
        <p:grpSpPr>
          <a:xfrm>
            <a:off x="302077" y="2241228"/>
            <a:ext cx="2334633" cy="1805817"/>
            <a:chOff x="381492" y="2124360"/>
            <a:chExt cx="2334633" cy="180581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81492" y="2124360"/>
              <a:ext cx="2334633" cy="1805817"/>
              <a:chOff x="381492" y="2231305"/>
              <a:chExt cx="2334633" cy="1805817"/>
            </a:xfrm>
          </p:grpSpPr>
          <p:pic>
            <p:nvPicPr>
              <p:cNvPr id="33" name="Picture 9" descr="J0236227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8056" y="3124129"/>
                <a:ext cx="649937" cy="8869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9" descr="J0236227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492" y="2231305"/>
                <a:ext cx="649937" cy="8869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9" descr="J0236227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526" y="3150216"/>
                <a:ext cx="649937" cy="8869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9" descr="J0236227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6188" y="2285154"/>
                <a:ext cx="649937" cy="8869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" name="Picture 9" descr="J0236227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841" y="2225464"/>
              <a:ext cx="649937" cy="8869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6201820" y="2521018"/>
            <a:ext cx="2212359" cy="1416440"/>
            <a:chOff x="6146762" y="1070695"/>
            <a:chExt cx="2212359" cy="1416440"/>
          </a:xfrm>
        </p:grpSpPr>
        <p:pic>
          <p:nvPicPr>
            <p:cNvPr id="44" name="Picture 3" descr="C:\Documents and Settings\Кирилл\Рабочий стол\МАМА\детские презентации\Почемучка\085f9444d992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392172" y="1833595"/>
              <a:ext cx="638146" cy="653540"/>
            </a:xfrm>
            <a:prstGeom prst="rect">
              <a:avLst/>
            </a:prstGeom>
            <a:noFill/>
          </p:spPr>
        </p:pic>
        <p:grpSp>
          <p:nvGrpSpPr>
            <p:cNvPr id="8" name="Группа 7"/>
            <p:cNvGrpSpPr/>
            <p:nvPr/>
          </p:nvGrpSpPr>
          <p:grpSpPr>
            <a:xfrm>
              <a:off x="6146762" y="1070695"/>
              <a:ext cx="2212359" cy="1386568"/>
              <a:chOff x="6155316" y="1098811"/>
              <a:chExt cx="2212359" cy="1386568"/>
            </a:xfrm>
          </p:grpSpPr>
          <p:pic>
            <p:nvPicPr>
              <p:cNvPr id="42" name="Picture 3" descr="C:\Documents and Settings\Кирилл\Рабочий стол\МАМА\детские презентации\Почемучка\085f9444d992.pn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155316" y="1098811"/>
                <a:ext cx="638146" cy="653540"/>
              </a:xfrm>
              <a:prstGeom prst="rect">
                <a:avLst/>
              </a:prstGeom>
              <a:noFill/>
            </p:spPr>
          </p:pic>
          <p:pic>
            <p:nvPicPr>
              <p:cNvPr id="43" name="Picture 3" descr="C:\Documents and Settings\Кирилл\Рабочий стол\МАМА\детские презентации\Почемучка\085f9444d992.pn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525803" y="1831839"/>
                <a:ext cx="638146" cy="653540"/>
              </a:xfrm>
              <a:prstGeom prst="rect">
                <a:avLst/>
              </a:prstGeom>
              <a:noFill/>
            </p:spPr>
          </p:pic>
          <p:pic>
            <p:nvPicPr>
              <p:cNvPr id="45" name="Picture 3" descr="C:\Documents and Settings\Кирилл\Рабочий стол\МАМА\детские презентации\Почемучка\085f9444d992.pn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7729529" y="1125347"/>
                <a:ext cx="638146" cy="653540"/>
              </a:xfrm>
              <a:prstGeom prst="rect">
                <a:avLst/>
              </a:prstGeom>
              <a:noFill/>
            </p:spPr>
          </p:pic>
          <p:pic>
            <p:nvPicPr>
              <p:cNvPr id="46" name="Picture 3" descr="C:\Documents and Settings\Кирилл\Рабочий стол\МАМА\детские презентации\Почемучка\085f9444d992.pn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88927" y="1126518"/>
                <a:ext cx="638146" cy="65354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2" name="Picture 9" descr="J023622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3143248"/>
            <a:ext cx="649937" cy="886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35769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27146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286256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 descr="C:\Documents and Settings\Кирилл\Рабочий стол\МАМА\детские презентации\Почемучка\085f9444d99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15338" y="3286124"/>
            <a:ext cx="638146" cy="653540"/>
          </a:xfrm>
          <a:prstGeom prst="rect">
            <a:avLst/>
          </a:prstGeom>
          <a:noFill/>
        </p:spPr>
      </p:pic>
      <p:pic>
        <p:nvPicPr>
          <p:cNvPr id="40" name="Picture 6" descr="мышк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714488"/>
            <a:ext cx="900001" cy="8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020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2" grpId="0"/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5822562" y="282138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71472" y="278605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36216" y="282138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251059" y="28209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1538" y="30718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86116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5984" y="30718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57686" y="564357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00628" y="5715016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82189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500694" y="5715016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608513" y="28209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393670" y="282138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5929322" y="271462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7643834" y="278605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5720689" y="239532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00958" y="3071810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14678" y="5643578"/>
            <a:ext cx="4286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86446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7537471" y="28209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786182" y="5643578"/>
            <a:ext cx="41913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262443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-0.26875 -0.18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-0.30695 -0.187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17326 -0.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27448 -0.197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03142 -0.197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36" grpId="0" animBg="1"/>
      <p:bldP spid="42" grpId="0"/>
      <p:bldP spid="48" grpId="0" animBg="1"/>
      <p:bldP spid="49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6394066" y="274994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57158" y="278605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608249" y="28209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1934" y="3143248"/>
            <a:ext cx="35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43174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7572396" y="314324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136482" y="2548550"/>
            <a:ext cx="2537141" cy="2381528"/>
          </a:xfrm>
          <a:prstGeom prst="arc">
            <a:avLst>
              <a:gd name="adj1" fmla="val 17812525"/>
              <a:gd name="adj2" fmla="val 2102970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929454" y="178592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57686" y="564357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929190" y="564357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564357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5322893" y="28209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36612" y="282138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572264" y="271462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7715272" y="271462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29388" y="3071810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57818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7608512" y="282138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857620" y="564357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1626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33038 -0.20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37882 -0.20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13385 -0.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3217 -0.20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0677 -0.2106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26" grpId="0" animBg="1"/>
      <p:bldP spid="31" grpId="0" animBg="1"/>
      <p:bldP spid="33" grpId="0" animBg="1"/>
      <p:bldP spid="49" grpId="0" animBg="1"/>
      <p:bldP spid="36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560" y="3612310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 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164371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- 1 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24672" y="1730427"/>
            <a:ext cx="933878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871495" y="1730039"/>
            <a:ext cx="933878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62259" y="1712595"/>
            <a:ext cx="933878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500562" y="1714488"/>
            <a:ext cx="933878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15140" y="1714488"/>
            <a:ext cx="933878" cy="8640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59840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572132" y="1714488"/>
            <a:ext cx="933878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1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39" grpId="0"/>
      <p:bldP spid="40" grpId="0"/>
      <p:bldP spid="17" grpId="0" animBg="1"/>
      <p:bldP spid="18" grpId="0" animBg="1"/>
      <p:bldP spid="19" grpId="0" animBg="1"/>
      <p:bldP spid="20" grpId="0" animBg="1"/>
      <p:bldP spid="2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588308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11636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 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1472" y="1714488"/>
            <a:ext cx="1375460" cy="12063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86116" y="1714488"/>
            <a:ext cx="1375460" cy="12063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928794" y="1714488"/>
            <a:ext cx="1375460" cy="12063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358082" y="1714488"/>
            <a:ext cx="1375460" cy="120630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000760" y="1714488"/>
            <a:ext cx="1375460" cy="120630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1" y="4701142"/>
            <a:ext cx="18920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2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643438" y="1714488"/>
            <a:ext cx="1375460" cy="12063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7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11" grpId="0"/>
      <p:bldP spid="13" grpId="0" animBg="1"/>
      <p:bldP spid="15" grpId="0" animBg="1"/>
      <p:bldP spid="16" grpId="0" animBg="1"/>
      <p:bldP spid="17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238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Число и цифра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Alexandr</cp:lastModifiedBy>
  <cp:revision>107</cp:revision>
  <dcterms:created xsi:type="dcterms:W3CDTF">2011-10-28T02:54:59Z</dcterms:created>
  <dcterms:modified xsi:type="dcterms:W3CDTF">2017-12-19T15:43:16Z</dcterms:modified>
</cp:coreProperties>
</file>