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97" r:id="rId3"/>
    <p:sldId id="298" r:id="rId4"/>
    <p:sldId id="286" r:id="rId5"/>
    <p:sldId id="299" r:id="rId6"/>
    <p:sldId id="302" r:id="rId7"/>
    <p:sldId id="305" r:id="rId8"/>
    <p:sldId id="303" r:id="rId9"/>
    <p:sldId id="301" r:id="rId10"/>
    <p:sldId id="328" r:id="rId11"/>
    <p:sldId id="316" r:id="rId12"/>
    <p:sldId id="322" r:id="rId13"/>
    <p:sldId id="329" r:id="rId14"/>
    <p:sldId id="330" r:id="rId15"/>
    <p:sldId id="331" r:id="rId16"/>
    <p:sldId id="332" r:id="rId17"/>
    <p:sldId id="333" r:id="rId18"/>
    <p:sldId id="334" r:id="rId19"/>
    <p:sldId id="317" r:id="rId20"/>
    <p:sldId id="318" r:id="rId21"/>
    <p:sldId id="313" r:id="rId22"/>
    <p:sldId id="326" r:id="rId23"/>
    <p:sldId id="324" r:id="rId24"/>
    <p:sldId id="327" r:id="rId25"/>
    <p:sldId id="32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90;&#1086;&#1085;\Desktop\&#1057;&#1072;&#1081;&#1090;\123\23-10-2016_16-11-37\&#1056;&#1086;&#1084;&#1072;&#1085;&#1077;&#1085;&#1082;&#108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Индивидуальный анализ Диагностической работы №1 и диагностической работы №2 ученика №7</c:v>
          </c:tx>
          <c:spPr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c:spPr>
          <c:cat>
            <c:strRef>
              <c:f>'Итог таблица'!$Q$2:$R$2</c:f>
              <c:strCache>
                <c:ptCount val="2"/>
                <c:pt idx="0">
                  <c:v>ДР1</c:v>
                </c:pt>
                <c:pt idx="1">
                  <c:v>ДР2</c:v>
                </c:pt>
              </c:strCache>
            </c:strRef>
          </c:cat>
          <c:val>
            <c:numRef>
              <c:f>'Итог таблица'!$O$8:$P$8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</c:ser>
        <c:axId val="74210688"/>
        <c:axId val="74487296"/>
      </c:barChart>
      <c:catAx>
        <c:axId val="74210688"/>
        <c:scaling>
          <c:orientation val="minMax"/>
        </c:scaling>
        <c:axPos val="b"/>
        <c:tickLblPos val="nextTo"/>
        <c:crossAx val="74487296"/>
        <c:crosses val="autoZero"/>
        <c:auto val="1"/>
        <c:lblAlgn val="ctr"/>
        <c:lblOffset val="100"/>
      </c:catAx>
      <c:valAx>
        <c:axId val="74487296"/>
        <c:scaling>
          <c:orientation val="minMax"/>
        </c:scaling>
        <c:axPos val="l"/>
        <c:majorGridlines/>
        <c:numFmt formatCode="General" sourceLinked="1"/>
        <c:tickLblPos val="nextTo"/>
        <c:crossAx val="74210688"/>
        <c:crosses val="autoZero"/>
        <c:crossBetween val="between"/>
      </c:valAx>
    </c:plotArea>
    <c:plotVisOnly val="1"/>
  </c:chart>
  <c:txPr>
    <a:bodyPr/>
    <a:lstStyle/>
    <a:p>
      <a:pPr>
        <a:defRPr sz="1400" b="1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4D1C0-69CE-4600-A624-0F78CA756F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FB0414-CE8D-4488-87B5-2AC144106F5F}">
      <dgm:prSet custT="1"/>
      <dgm:spPr/>
      <dgm:t>
        <a:bodyPr/>
        <a:lstStyle/>
        <a:p>
          <a:pPr algn="ctr" rtl="0"/>
          <a:r>
            <a:rPr lang="ru-RU" sz="4800" baseline="0" dirty="0" smtClean="0">
              <a:latin typeface="Times New Roman" pitchFamily="18" charset="0"/>
              <a:cs typeface="Times New Roman" pitchFamily="18" charset="0"/>
            </a:rPr>
            <a:t>Актуальность проекта</a:t>
          </a:r>
          <a:endParaRPr lang="ru-RU" sz="4800" baseline="0" dirty="0">
            <a:latin typeface="Times New Roman" pitchFamily="18" charset="0"/>
            <a:cs typeface="Times New Roman" pitchFamily="18" charset="0"/>
          </a:endParaRPr>
        </a:p>
      </dgm:t>
    </dgm:pt>
    <dgm:pt modelId="{B779FD5B-D1DC-44D3-ABDB-4D37DA0110F5}" type="parTrans" cxnId="{95AE5F3C-88B4-48E8-8E4B-3B403ECB4D68}">
      <dgm:prSet/>
      <dgm:spPr/>
      <dgm:t>
        <a:bodyPr/>
        <a:lstStyle/>
        <a:p>
          <a:endParaRPr lang="ru-RU"/>
        </a:p>
      </dgm:t>
    </dgm:pt>
    <dgm:pt modelId="{1363649D-EB6C-4F1D-97DB-91C656984DB4}" type="sibTrans" cxnId="{95AE5F3C-88B4-48E8-8E4B-3B403ECB4D68}">
      <dgm:prSet/>
      <dgm:spPr/>
      <dgm:t>
        <a:bodyPr/>
        <a:lstStyle/>
        <a:p>
          <a:endParaRPr lang="ru-RU"/>
        </a:p>
      </dgm:t>
    </dgm:pt>
    <dgm:pt modelId="{62637520-B3FC-495F-A7BD-0E40D9CB4109}" type="pres">
      <dgm:prSet presAssocID="{B434D1C0-69CE-4600-A624-0F78CA756F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6F798E-F28C-4036-A024-369EA0611AB2}" type="pres">
      <dgm:prSet presAssocID="{BBFB0414-CE8D-4488-87B5-2AC144106F5F}" presName="parentText" presStyleLbl="node1" presStyleIdx="0" presStyleCnt="1" custLinFactNeighborX="-220" custLinFactNeighborY="-39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E3ECC-4B64-42FC-A899-1806946CF3ED}" type="presOf" srcId="{B434D1C0-69CE-4600-A624-0F78CA756F66}" destId="{62637520-B3FC-495F-A7BD-0E40D9CB4109}" srcOrd="0" destOrd="0" presId="urn:microsoft.com/office/officeart/2005/8/layout/vList2"/>
    <dgm:cxn modelId="{2A0E10D6-543F-4CA0-803B-789A8A7FE846}" type="presOf" srcId="{BBFB0414-CE8D-4488-87B5-2AC144106F5F}" destId="{EF6F798E-F28C-4036-A024-369EA0611AB2}" srcOrd="0" destOrd="0" presId="urn:microsoft.com/office/officeart/2005/8/layout/vList2"/>
    <dgm:cxn modelId="{95AE5F3C-88B4-48E8-8E4B-3B403ECB4D68}" srcId="{B434D1C0-69CE-4600-A624-0F78CA756F66}" destId="{BBFB0414-CE8D-4488-87B5-2AC144106F5F}" srcOrd="0" destOrd="0" parTransId="{B779FD5B-D1DC-44D3-ABDB-4D37DA0110F5}" sibTransId="{1363649D-EB6C-4F1D-97DB-91C656984DB4}"/>
    <dgm:cxn modelId="{7FFC32A3-571C-435E-A823-28E8D26FB5AB}" type="presParOf" srcId="{62637520-B3FC-495F-A7BD-0E40D9CB4109}" destId="{EF6F798E-F28C-4036-A024-369EA0611AB2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811E4-A463-4687-8E6D-F866AE3473CD}" type="doc">
      <dgm:prSet loTypeId="urn:microsoft.com/office/officeart/2005/8/layout/vList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27D73F4-4580-4B97-95A7-8FAAB5A0F94F}">
      <dgm:prSet custT="1"/>
      <dgm:spPr/>
      <dgm:t>
        <a:bodyPr/>
        <a:lstStyle/>
        <a:p>
          <a:pPr algn="just" rtl="0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Тенденция ФГОС и профстандарта – переход профессиональной педагогической деятельности с концептуального на диагностический уровень.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3457A59-8DA9-4071-B7E5-803011709420}" type="parTrans" cxnId="{FC65D1F0-C896-49A2-8103-A42ECD0125F0}">
      <dgm:prSet/>
      <dgm:spPr/>
      <dgm:t>
        <a:bodyPr/>
        <a:lstStyle/>
        <a:p>
          <a:endParaRPr lang="ru-RU"/>
        </a:p>
      </dgm:t>
    </dgm:pt>
    <dgm:pt modelId="{8A7008DD-0C87-4C00-BA97-C803F6CDA673}" type="sibTrans" cxnId="{FC65D1F0-C896-49A2-8103-A42ECD0125F0}">
      <dgm:prSet/>
      <dgm:spPr/>
      <dgm:t>
        <a:bodyPr/>
        <a:lstStyle/>
        <a:p>
          <a:endParaRPr lang="ru-RU"/>
        </a:p>
      </dgm:t>
    </dgm:pt>
    <dgm:pt modelId="{39C90E1F-1FE4-4FE7-92AE-AC325EE1AA25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Построение таких инструментов в современных условиях невозможно без применения ИКТ-средств.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542BC9A-596B-4294-9B92-BBACE62E0524}" type="parTrans" cxnId="{9C4A6A91-39B3-4A20-B551-DDCABDA3281B}">
      <dgm:prSet/>
      <dgm:spPr/>
      <dgm:t>
        <a:bodyPr/>
        <a:lstStyle/>
        <a:p>
          <a:endParaRPr lang="ru-RU"/>
        </a:p>
      </dgm:t>
    </dgm:pt>
    <dgm:pt modelId="{F4F53855-0F54-454F-ACBF-5D314E50693D}" type="sibTrans" cxnId="{9C4A6A91-39B3-4A20-B551-DDCABDA3281B}">
      <dgm:prSet/>
      <dgm:spPr/>
      <dgm:t>
        <a:bodyPr/>
        <a:lstStyle/>
        <a:p>
          <a:endParaRPr lang="ru-RU"/>
        </a:p>
      </dgm:t>
    </dgm:pt>
    <dgm:pt modelId="{A9EF7912-DE67-48F9-83D5-E66DF606A406}">
      <dgm:prSet custT="1"/>
      <dgm:spPr/>
      <dgm:t>
        <a:bodyPr/>
        <a:lstStyle/>
        <a:p>
          <a:pPr algn="just" rtl="0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Для перехода на диагностический уровень педагог должен иметь инструменты, с помощью которых он сможет зафиксировать и оценить педагогическую ситуацию.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E46ABFAA-490B-47CE-8ECE-AF704887E566}" type="sibTrans" cxnId="{4D436A5D-C183-4823-B092-B8765BA893D8}">
      <dgm:prSet/>
      <dgm:spPr/>
      <dgm:t>
        <a:bodyPr/>
        <a:lstStyle/>
        <a:p>
          <a:endParaRPr lang="ru-RU"/>
        </a:p>
      </dgm:t>
    </dgm:pt>
    <dgm:pt modelId="{A98F38A5-BB38-4350-857B-B86F4B333739}" type="parTrans" cxnId="{4D436A5D-C183-4823-B092-B8765BA893D8}">
      <dgm:prSet/>
      <dgm:spPr/>
      <dgm:t>
        <a:bodyPr/>
        <a:lstStyle/>
        <a:p>
          <a:endParaRPr lang="ru-RU"/>
        </a:p>
      </dgm:t>
    </dgm:pt>
    <dgm:pt modelId="{51767CDF-AD3E-4A97-BC76-35B0B7032A1C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Необходимо создать механизмы, при которых все предметы школьной программы будут освоены на должном уровне каждым учеником.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DFBB2453-AB7E-48B6-A1FA-345733558BCA}" type="parTrans" cxnId="{A5BACF5D-EF28-4380-A4C4-B4A5B9670872}">
      <dgm:prSet/>
      <dgm:spPr/>
      <dgm:t>
        <a:bodyPr/>
        <a:lstStyle/>
        <a:p>
          <a:endParaRPr lang="ru-RU"/>
        </a:p>
      </dgm:t>
    </dgm:pt>
    <dgm:pt modelId="{F08552CE-0657-4984-B799-269909B42EA3}" type="sibTrans" cxnId="{A5BACF5D-EF28-4380-A4C4-B4A5B9670872}">
      <dgm:prSet/>
      <dgm:spPr/>
      <dgm:t>
        <a:bodyPr/>
        <a:lstStyle/>
        <a:p>
          <a:endParaRPr lang="ru-RU"/>
        </a:p>
      </dgm:t>
    </dgm:pt>
    <dgm:pt modelId="{85CB9088-345E-44B9-8C37-AB7FB042B05F}" type="pres">
      <dgm:prSet presAssocID="{6D2811E4-A463-4687-8E6D-F866AE3473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2D8B1-CA6B-44CF-BBC5-4C497CADF101}" type="pres">
      <dgm:prSet presAssocID="{A27D73F4-4580-4B97-95A7-8FAAB5A0F94F}" presName="comp" presStyleCnt="0"/>
      <dgm:spPr/>
    </dgm:pt>
    <dgm:pt modelId="{1B2AF108-FEBE-4CC5-9C00-3754D7944F5C}" type="pres">
      <dgm:prSet presAssocID="{A27D73F4-4580-4B97-95A7-8FAAB5A0F94F}" presName="box" presStyleLbl="node1" presStyleIdx="0" presStyleCnt="4" custScaleY="44131" custLinFactNeighborX="-220" custLinFactNeighborY="-29072"/>
      <dgm:spPr/>
      <dgm:t>
        <a:bodyPr/>
        <a:lstStyle/>
        <a:p>
          <a:endParaRPr lang="ru-RU"/>
        </a:p>
      </dgm:t>
    </dgm:pt>
    <dgm:pt modelId="{9F64DC07-05E7-4804-A7DD-0D7B5F363A53}" type="pres">
      <dgm:prSet presAssocID="{A27D73F4-4580-4B97-95A7-8FAAB5A0F94F}" presName="img" presStyleLbl="fgImgPlace1" presStyleIdx="0" presStyleCnt="4" custScaleX="58367" custScaleY="38352" custLinFactNeighborX="-14707" custLinFactNeighborY="-12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38D5A0-C2E6-4015-9E47-63BD1E5939D9}" type="pres">
      <dgm:prSet presAssocID="{A27D73F4-4580-4B97-95A7-8FAAB5A0F94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0A22B-0B7D-4A77-A0A4-ED198BB49182}" type="pres">
      <dgm:prSet presAssocID="{8A7008DD-0C87-4C00-BA97-C803F6CDA673}" presName="spacer" presStyleCnt="0"/>
      <dgm:spPr/>
    </dgm:pt>
    <dgm:pt modelId="{AC7889AA-2D1D-4595-8335-05683586FC9F}" type="pres">
      <dgm:prSet presAssocID="{A9EF7912-DE67-48F9-83D5-E66DF606A406}" presName="comp" presStyleCnt="0"/>
      <dgm:spPr/>
    </dgm:pt>
    <dgm:pt modelId="{1F24046D-CB5E-459E-89BB-D45790F916A5}" type="pres">
      <dgm:prSet presAssocID="{A9EF7912-DE67-48F9-83D5-E66DF606A406}" presName="box" presStyleLbl="node1" presStyleIdx="1" presStyleCnt="4" custScaleY="52153" custLinFactNeighborX="-822" custLinFactNeighborY="-7652"/>
      <dgm:spPr/>
      <dgm:t>
        <a:bodyPr/>
        <a:lstStyle/>
        <a:p>
          <a:endParaRPr lang="ru-RU"/>
        </a:p>
      </dgm:t>
    </dgm:pt>
    <dgm:pt modelId="{A34C8912-0D27-48F7-BDCF-8AC6ABCD2386}" type="pres">
      <dgm:prSet presAssocID="{A9EF7912-DE67-48F9-83D5-E66DF606A406}" presName="img" presStyleLbl="fgImgPlace1" presStyleIdx="1" presStyleCnt="4" custScaleX="59112" custScaleY="47753" custLinFactNeighborX="-15880" custLinFactNeighborY="-103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630FF5-08E4-4088-A821-C8436A3C84A7}" type="pres">
      <dgm:prSet presAssocID="{A9EF7912-DE67-48F9-83D5-E66DF606A40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A4205-DF1D-48C4-B718-81A8BA3AE269}" type="pres">
      <dgm:prSet presAssocID="{E46ABFAA-490B-47CE-8ECE-AF704887E566}" presName="spacer" presStyleCnt="0"/>
      <dgm:spPr/>
    </dgm:pt>
    <dgm:pt modelId="{E3CE409B-BB9C-4F30-86C5-5C8DC9CD49BA}" type="pres">
      <dgm:prSet presAssocID="{39C90E1F-1FE4-4FE7-92AE-AC325EE1AA25}" presName="comp" presStyleCnt="0"/>
      <dgm:spPr/>
    </dgm:pt>
    <dgm:pt modelId="{4ADA23D2-AC73-4E73-AACD-D09FFD24C63A}" type="pres">
      <dgm:prSet presAssocID="{39C90E1F-1FE4-4FE7-92AE-AC325EE1AA25}" presName="box" presStyleLbl="node1" presStyleIdx="2" presStyleCnt="4" custScaleY="53214" custLinFactNeighborY="-14416"/>
      <dgm:spPr/>
      <dgm:t>
        <a:bodyPr/>
        <a:lstStyle/>
        <a:p>
          <a:endParaRPr lang="ru-RU"/>
        </a:p>
      </dgm:t>
    </dgm:pt>
    <dgm:pt modelId="{CD0FA750-BE19-4516-A437-FBC74E87A86B}" type="pres">
      <dgm:prSet presAssocID="{39C90E1F-1FE4-4FE7-92AE-AC325EE1AA25}" presName="img" presStyleLbl="fgImgPlace1" presStyleIdx="2" presStyleCnt="4" custScaleX="64844" custScaleY="46622" custLinFactNeighborX="-12408" custLinFactNeighborY="-130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76266DD-D171-490E-A262-0CFD7695FA63}" type="pres">
      <dgm:prSet presAssocID="{39C90E1F-1FE4-4FE7-92AE-AC325EE1AA2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8BD2-5FF3-4C8C-959F-8D289F7474DD}" type="pres">
      <dgm:prSet presAssocID="{F4F53855-0F54-454F-ACBF-5D314E50693D}" presName="spacer" presStyleCnt="0"/>
      <dgm:spPr/>
    </dgm:pt>
    <dgm:pt modelId="{FC9A6914-8735-4FD5-A9D2-7B5C7BE84B20}" type="pres">
      <dgm:prSet presAssocID="{51767CDF-AD3E-4A97-BC76-35B0B7032A1C}" presName="comp" presStyleCnt="0"/>
      <dgm:spPr/>
    </dgm:pt>
    <dgm:pt modelId="{E90AAE14-1457-4549-ABE3-93E9F35C6AA5}" type="pres">
      <dgm:prSet presAssocID="{51767CDF-AD3E-4A97-BC76-35B0B7032A1C}" presName="box" presStyleLbl="node1" presStyleIdx="3" presStyleCnt="4" custScaleY="45181" custLinFactNeighborX="-822" custLinFactNeighborY="-7652"/>
      <dgm:spPr/>
      <dgm:t>
        <a:bodyPr/>
        <a:lstStyle/>
        <a:p>
          <a:endParaRPr lang="ru-RU"/>
        </a:p>
      </dgm:t>
    </dgm:pt>
    <dgm:pt modelId="{1375B9C4-B9DC-4273-8C4C-E402CE5CD6EB}" type="pres">
      <dgm:prSet presAssocID="{51767CDF-AD3E-4A97-BC76-35B0B7032A1C}" presName="img" presStyleLbl="fgImgPlace1" presStyleIdx="3" presStyleCnt="4" custScaleX="60412" custScaleY="45218" custLinFactNeighborX="-16530" custLinFactNeighborY="-1199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739D40-1BE3-4B97-AAC1-77AC4F4C8C7E}" type="pres">
      <dgm:prSet presAssocID="{51767CDF-AD3E-4A97-BC76-35B0B7032A1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6F2D3-D5DE-41B0-8E75-286EFC8ACB1F}" type="presOf" srcId="{51767CDF-AD3E-4A97-BC76-35B0B7032A1C}" destId="{E90AAE14-1457-4549-ABE3-93E9F35C6AA5}" srcOrd="0" destOrd="0" presId="urn:microsoft.com/office/officeart/2005/8/layout/vList4"/>
    <dgm:cxn modelId="{2696B910-8C4C-46EA-980F-3DF3A8F6E9F5}" type="presOf" srcId="{A9EF7912-DE67-48F9-83D5-E66DF606A406}" destId="{1F24046D-CB5E-459E-89BB-D45790F916A5}" srcOrd="0" destOrd="0" presId="urn:microsoft.com/office/officeart/2005/8/layout/vList4"/>
    <dgm:cxn modelId="{9DAA9A49-DC4B-45C7-83B4-2E384272C195}" type="presOf" srcId="{39C90E1F-1FE4-4FE7-92AE-AC325EE1AA25}" destId="{4ADA23D2-AC73-4E73-AACD-D09FFD24C63A}" srcOrd="0" destOrd="0" presId="urn:microsoft.com/office/officeart/2005/8/layout/vList4"/>
    <dgm:cxn modelId="{BA4199C7-70FD-4966-A361-EF13E13CC109}" type="presOf" srcId="{A27D73F4-4580-4B97-95A7-8FAAB5A0F94F}" destId="{4338D5A0-C2E6-4015-9E47-63BD1E5939D9}" srcOrd="1" destOrd="0" presId="urn:microsoft.com/office/officeart/2005/8/layout/vList4"/>
    <dgm:cxn modelId="{728CB584-725F-490D-B868-30F8DF0B3F1C}" type="presOf" srcId="{51767CDF-AD3E-4A97-BC76-35B0B7032A1C}" destId="{01739D40-1BE3-4B97-AAC1-77AC4F4C8C7E}" srcOrd="1" destOrd="0" presId="urn:microsoft.com/office/officeart/2005/8/layout/vList4"/>
    <dgm:cxn modelId="{FC65D1F0-C896-49A2-8103-A42ECD0125F0}" srcId="{6D2811E4-A463-4687-8E6D-F866AE3473CD}" destId="{A27D73F4-4580-4B97-95A7-8FAAB5A0F94F}" srcOrd="0" destOrd="0" parTransId="{23457A59-8DA9-4071-B7E5-803011709420}" sibTransId="{8A7008DD-0C87-4C00-BA97-C803F6CDA673}"/>
    <dgm:cxn modelId="{58EA49E8-20DE-4757-88C3-A7838AC85714}" type="presOf" srcId="{A9EF7912-DE67-48F9-83D5-E66DF606A406}" destId="{0B630FF5-08E4-4088-A821-C8436A3C84A7}" srcOrd="1" destOrd="0" presId="urn:microsoft.com/office/officeart/2005/8/layout/vList4"/>
    <dgm:cxn modelId="{4D436A5D-C183-4823-B092-B8765BA893D8}" srcId="{6D2811E4-A463-4687-8E6D-F866AE3473CD}" destId="{A9EF7912-DE67-48F9-83D5-E66DF606A406}" srcOrd="1" destOrd="0" parTransId="{A98F38A5-BB38-4350-857B-B86F4B333739}" sibTransId="{E46ABFAA-490B-47CE-8ECE-AF704887E566}"/>
    <dgm:cxn modelId="{EBE3A7BA-2BF1-4A71-AA7E-FAE0E72D230A}" type="presOf" srcId="{A27D73F4-4580-4B97-95A7-8FAAB5A0F94F}" destId="{1B2AF108-FEBE-4CC5-9C00-3754D7944F5C}" srcOrd="0" destOrd="0" presId="urn:microsoft.com/office/officeart/2005/8/layout/vList4"/>
    <dgm:cxn modelId="{14DF25CB-0487-4903-8287-D805A2E0A42A}" type="presOf" srcId="{39C90E1F-1FE4-4FE7-92AE-AC325EE1AA25}" destId="{076266DD-D171-490E-A262-0CFD7695FA63}" srcOrd="1" destOrd="0" presId="urn:microsoft.com/office/officeart/2005/8/layout/vList4"/>
    <dgm:cxn modelId="{9C4A6A91-39B3-4A20-B551-DDCABDA3281B}" srcId="{6D2811E4-A463-4687-8E6D-F866AE3473CD}" destId="{39C90E1F-1FE4-4FE7-92AE-AC325EE1AA25}" srcOrd="2" destOrd="0" parTransId="{E542BC9A-596B-4294-9B92-BBACE62E0524}" sibTransId="{F4F53855-0F54-454F-ACBF-5D314E50693D}"/>
    <dgm:cxn modelId="{F9D7310A-EBAC-4AFE-A116-1229935B58C3}" type="presOf" srcId="{6D2811E4-A463-4687-8E6D-F866AE3473CD}" destId="{85CB9088-345E-44B9-8C37-AB7FB042B05F}" srcOrd="0" destOrd="0" presId="urn:microsoft.com/office/officeart/2005/8/layout/vList4"/>
    <dgm:cxn modelId="{A5BACF5D-EF28-4380-A4C4-B4A5B9670872}" srcId="{6D2811E4-A463-4687-8E6D-F866AE3473CD}" destId="{51767CDF-AD3E-4A97-BC76-35B0B7032A1C}" srcOrd="3" destOrd="0" parTransId="{DFBB2453-AB7E-48B6-A1FA-345733558BCA}" sibTransId="{F08552CE-0657-4984-B799-269909B42EA3}"/>
    <dgm:cxn modelId="{2E183272-841C-44B4-B17B-03EE0EC1FF92}" type="presParOf" srcId="{85CB9088-345E-44B9-8C37-AB7FB042B05F}" destId="{3312D8B1-CA6B-44CF-BBC5-4C497CADF101}" srcOrd="0" destOrd="0" presId="urn:microsoft.com/office/officeart/2005/8/layout/vList4"/>
    <dgm:cxn modelId="{3A7118E6-96E0-4225-853D-E1890747FA8D}" type="presParOf" srcId="{3312D8B1-CA6B-44CF-BBC5-4C497CADF101}" destId="{1B2AF108-FEBE-4CC5-9C00-3754D7944F5C}" srcOrd="0" destOrd="0" presId="urn:microsoft.com/office/officeart/2005/8/layout/vList4"/>
    <dgm:cxn modelId="{1EF9564A-4123-41C1-851F-3E932DD856A7}" type="presParOf" srcId="{3312D8B1-CA6B-44CF-BBC5-4C497CADF101}" destId="{9F64DC07-05E7-4804-A7DD-0D7B5F363A53}" srcOrd="1" destOrd="0" presId="urn:microsoft.com/office/officeart/2005/8/layout/vList4"/>
    <dgm:cxn modelId="{D66616C3-C11B-4E77-947A-17F18E129853}" type="presParOf" srcId="{3312D8B1-CA6B-44CF-BBC5-4C497CADF101}" destId="{4338D5A0-C2E6-4015-9E47-63BD1E5939D9}" srcOrd="2" destOrd="0" presId="urn:microsoft.com/office/officeart/2005/8/layout/vList4"/>
    <dgm:cxn modelId="{37E44967-97DB-49A6-9168-678B958B0F3F}" type="presParOf" srcId="{85CB9088-345E-44B9-8C37-AB7FB042B05F}" destId="{A170A22B-0B7D-4A77-A0A4-ED198BB49182}" srcOrd="1" destOrd="0" presId="urn:microsoft.com/office/officeart/2005/8/layout/vList4"/>
    <dgm:cxn modelId="{AF2A0ABE-74EC-4154-831C-BDE7C0FBC6B8}" type="presParOf" srcId="{85CB9088-345E-44B9-8C37-AB7FB042B05F}" destId="{AC7889AA-2D1D-4595-8335-05683586FC9F}" srcOrd="2" destOrd="0" presId="urn:microsoft.com/office/officeart/2005/8/layout/vList4"/>
    <dgm:cxn modelId="{C9850F50-9F5C-45E7-B3F3-F618A208D6DB}" type="presParOf" srcId="{AC7889AA-2D1D-4595-8335-05683586FC9F}" destId="{1F24046D-CB5E-459E-89BB-D45790F916A5}" srcOrd="0" destOrd="0" presId="urn:microsoft.com/office/officeart/2005/8/layout/vList4"/>
    <dgm:cxn modelId="{C78D123A-56CA-4ACC-9EBA-AA0624FCDA1B}" type="presParOf" srcId="{AC7889AA-2D1D-4595-8335-05683586FC9F}" destId="{A34C8912-0D27-48F7-BDCF-8AC6ABCD2386}" srcOrd="1" destOrd="0" presId="urn:microsoft.com/office/officeart/2005/8/layout/vList4"/>
    <dgm:cxn modelId="{A7D44A91-97B8-4A9E-AC41-536F5AB520BF}" type="presParOf" srcId="{AC7889AA-2D1D-4595-8335-05683586FC9F}" destId="{0B630FF5-08E4-4088-A821-C8436A3C84A7}" srcOrd="2" destOrd="0" presId="urn:microsoft.com/office/officeart/2005/8/layout/vList4"/>
    <dgm:cxn modelId="{0C769F4E-59ED-46D9-BAC8-F30E9613A3C3}" type="presParOf" srcId="{85CB9088-345E-44B9-8C37-AB7FB042B05F}" destId="{63DA4205-DF1D-48C4-B718-81A8BA3AE269}" srcOrd="3" destOrd="0" presId="urn:microsoft.com/office/officeart/2005/8/layout/vList4"/>
    <dgm:cxn modelId="{44141F47-2EEE-4390-B89D-18864DF5228D}" type="presParOf" srcId="{85CB9088-345E-44B9-8C37-AB7FB042B05F}" destId="{E3CE409B-BB9C-4F30-86C5-5C8DC9CD49BA}" srcOrd="4" destOrd="0" presId="urn:microsoft.com/office/officeart/2005/8/layout/vList4"/>
    <dgm:cxn modelId="{4AC71199-E2DB-4429-B6FA-53B197EB333C}" type="presParOf" srcId="{E3CE409B-BB9C-4F30-86C5-5C8DC9CD49BA}" destId="{4ADA23D2-AC73-4E73-AACD-D09FFD24C63A}" srcOrd="0" destOrd="0" presId="urn:microsoft.com/office/officeart/2005/8/layout/vList4"/>
    <dgm:cxn modelId="{EA023E38-A163-40BF-91CB-9AB2FDDE9AE6}" type="presParOf" srcId="{E3CE409B-BB9C-4F30-86C5-5C8DC9CD49BA}" destId="{CD0FA750-BE19-4516-A437-FBC74E87A86B}" srcOrd="1" destOrd="0" presId="urn:microsoft.com/office/officeart/2005/8/layout/vList4"/>
    <dgm:cxn modelId="{BEA25C2A-0674-43B2-99FC-66E240A8CACF}" type="presParOf" srcId="{E3CE409B-BB9C-4F30-86C5-5C8DC9CD49BA}" destId="{076266DD-D171-490E-A262-0CFD7695FA63}" srcOrd="2" destOrd="0" presId="urn:microsoft.com/office/officeart/2005/8/layout/vList4"/>
    <dgm:cxn modelId="{5F3FA331-E4F9-4F78-AD32-6B142049EB9B}" type="presParOf" srcId="{85CB9088-345E-44B9-8C37-AB7FB042B05F}" destId="{F27B8BD2-5FF3-4C8C-959F-8D289F7474DD}" srcOrd="5" destOrd="0" presId="urn:microsoft.com/office/officeart/2005/8/layout/vList4"/>
    <dgm:cxn modelId="{5DA98E53-72DC-4A35-B7B9-0A9D6476AEBC}" type="presParOf" srcId="{85CB9088-345E-44B9-8C37-AB7FB042B05F}" destId="{FC9A6914-8735-4FD5-A9D2-7B5C7BE84B20}" srcOrd="6" destOrd="0" presId="urn:microsoft.com/office/officeart/2005/8/layout/vList4"/>
    <dgm:cxn modelId="{339C6205-8EB1-4217-A230-FE2970C6171C}" type="presParOf" srcId="{FC9A6914-8735-4FD5-A9D2-7B5C7BE84B20}" destId="{E90AAE14-1457-4549-ABE3-93E9F35C6AA5}" srcOrd="0" destOrd="0" presId="urn:microsoft.com/office/officeart/2005/8/layout/vList4"/>
    <dgm:cxn modelId="{0D8A245F-3DBA-4083-9C5C-A18B01D438E7}" type="presParOf" srcId="{FC9A6914-8735-4FD5-A9D2-7B5C7BE84B20}" destId="{1375B9C4-B9DC-4273-8C4C-E402CE5CD6EB}" srcOrd="1" destOrd="0" presId="urn:microsoft.com/office/officeart/2005/8/layout/vList4"/>
    <dgm:cxn modelId="{45A20FF4-6402-4434-8E63-2FD04A4669DC}" type="presParOf" srcId="{FC9A6914-8735-4FD5-A9D2-7B5C7BE84B20}" destId="{01739D40-1BE3-4B97-AAC1-77AC4F4C8C7E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32E6D2-B5CE-4640-8E20-4AEBB70584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152927-A4CB-4C0A-8936-9387C06C8E1B}">
      <dgm:prSet custT="1"/>
      <dgm:spPr/>
      <dgm:t>
        <a:bodyPr/>
        <a:lstStyle/>
        <a:p>
          <a:pPr rtl="0"/>
          <a:r>
            <a:rPr lang="ru-RU" sz="2400" baseline="0" dirty="0" smtClean="0">
              <a:latin typeface="Times New Roman" pitchFamily="18" charset="0"/>
              <a:cs typeface="Times New Roman" pitchFamily="18" charset="0"/>
            </a:rPr>
            <a:t>Практическая значимость и перспективы развития инновации</a:t>
          </a:r>
          <a:endParaRPr lang="ru-RU" sz="2400" baseline="0" dirty="0">
            <a:latin typeface="Times New Roman" pitchFamily="18" charset="0"/>
            <a:cs typeface="Times New Roman" pitchFamily="18" charset="0"/>
          </a:endParaRPr>
        </a:p>
      </dgm:t>
    </dgm:pt>
    <dgm:pt modelId="{FA1BAC3A-5F74-455B-BECA-B99173BA57E1}" type="parTrans" cxnId="{20B5BF9E-738A-474B-B9CC-60B3B4D8E396}">
      <dgm:prSet/>
      <dgm:spPr/>
      <dgm:t>
        <a:bodyPr/>
        <a:lstStyle/>
        <a:p>
          <a:endParaRPr lang="ru-RU"/>
        </a:p>
      </dgm:t>
    </dgm:pt>
    <dgm:pt modelId="{E68ECA02-5466-4CCC-ABCD-55404226A651}" type="sibTrans" cxnId="{20B5BF9E-738A-474B-B9CC-60B3B4D8E396}">
      <dgm:prSet/>
      <dgm:spPr/>
      <dgm:t>
        <a:bodyPr/>
        <a:lstStyle/>
        <a:p>
          <a:endParaRPr lang="ru-RU"/>
        </a:p>
      </dgm:t>
    </dgm:pt>
    <dgm:pt modelId="{296EE3EF-374B-4B68-88E5-EB2E4420AEE5}" type="pres">
      <dgm:prSet presAssocID="{7832E6D2-B5CE-4640-8E20-4AEBB70584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02837-E8FA-4F15-9C7D-2A8F1499EEBA}" type="pres">
      <dgm:prSet presAssocID="{4D152927-A4CB-4C0A-8936-9387C06C8E1B}" presName="parentText" presStyleLbl="node1" presStyleIdx="0" presStyleCnt="1" custScaleY="353236" custLinFactNeighborX="1754" custLinFactNeighborY="-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5BF9E-738A-474B-B9CC-60B3B4D8E396}" srcId="{7832E6D2-B5CE-4640-8E20-4AEBB705841A}" destId="{4D152927-A4CB-4C0A-8936-9387C06C8E1B}" srcOrd="0" destOrd="0" parTransId="{FA1BAC3A-5F74-455B-BECA-B99173BA57E1}" sibTransId="{E68ECA02-5466-4CCC-ABCD-55404226A651}"/>
    <dgm:cxn modelId="{A540CB32-61FA-431E-A4AD-86C9CA797863}" type="presOf" srcId="{4D152927-A4CB-4C0A-8936-9387C06C8E1B}" destId="{ED602837-E8FA-4F15-9C7D-2A8F1499EEBA}" srcOrd="0" destOrd="0" presId="urn:microsoft.com/office/officeart/2005/8/layout/vList2"/>
    <dgm:cxn modelId="{162B54B4-2CED-4169-8719-4E396DD2B643}" type="presOf" srcId="{7832E6D2-B5CE-4640-8E20-4AEBB705841A}" destId="{296EE3EF-374B-4B68-88E5-EB2E4420AEE5}" srcOrd="0" destOrd="0" presId="urn:microsoft.com/office/officeart/2005/8/layout/vList2"/>
    <dgm:cxn modelId="{86823005-F44E-4E5B-AE89-5592C96F39A5}" type="presParOf" srcId="{296EE3EF-374B-4B68-88E5-EB2E4420AEE5}" destId="{ED602837-E8FA-4F15-9C7D-2A8F1499EEBA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D9949C-4BC6-43DD-B2B6-EA150A73154A}" type="doc">
      <dgm:prSet loTypeId="urn:microsoft.com/office/officeart/2005/8/layout/vList3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F9FE474-10B3-4260-BC7C-BC56607952A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Администрация образовательной организации получит соответствующий требованиям ФГОС инструмент учета и контроля планируемых результатов, а также средство внутреннего мониторинга эффективности учебной работы;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B7B6ABD-5065-4F3D-8D27-BD32020FF673}" type="parTrans" cxnId="{FDD337A6-32F0-4727-8ACF-4EAF27BEE4AE}">
      <dgm:prSet/>
      <dgm:spPr/>
      <dgm:t>
        <a:bodyPr/>
        <a:lstStyle/>
        <a:p>
          <a:endParaRPr lang="ru-RU"/>
        </a:p>
      </dgm:t>
    </dgm:pt>
    <dgm:pt modelId="{C50AC6F2-2788-48C6-871E-AF722B9993FF}" type="sibTrans" cxnId="{FDD337A6-32F0-4727-8ACF-4EAF27BEE4AE}">
      <dgm:prSet/>
      <dgm:spPr/>
      <dgm:t>
        <a:bodyPr/>
        <a:lstStyle/>
        <a:p>
          <a:endParaRPr lang="ru-RU"/>
        </a:p>
      </dgm:t>
    </dgm:pt>
    <dgm:pt modelId="{D2813848-B57E-4736-87CB-DB2DD7B30D5A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algn="ctr" rtl="0"/>
          <a:endParaRPr lang="ru-RU" sz="1400" dirty="0" smtClean="0"/>
        </a:p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Улучшится качество образования за счет повышения компетентности педагогов в оценивании планируемых результатов и соответствующей корректировки и организации педагогического процесса;</a:t>
          </a:r>
        </a:p>
        <a:p>
          <a:pPr algn="ctr" rtl="0"/>
          <a:endParaRPr lang="ru-RU" sz="900" dirty="0" smtClean="0"/>
        </a:p>
        <a:p>
          <a:pPr algn="ctr" rtl="0"/>
          <a:endParaRPr lang="ru-RU" sz="900" dirty="0"/>
        </a:p>
      </dgm:t>
    </dgm:pt>
    <dgm:pt modelId="{B9C9508A-6A72-4B2A-A759-F0FDDCC29F13}" type="parTrans" cxnId="{0FB07A86-79D5-4BA1-996E-1C58370A7609}">
      <dgm:prSet/>
      <dgm:spPr/>
      <dgm:t>
        <a:bodyPr/>
        <a:lstStyle/>
        <a:p>
          <a:endParaRPr lang="ru-RU"/>
        </a:p>
      </dgm:t>
    </dgm:pt>
    <dgm:pt modelId="{458A66B7-39F3-4677-A344-1ED0C2834B60}" type="sibTrans" cxnId="{0FB07A86-79D5-4BA1-996E-1C58370A7609}">
      <dgm:prSet/>
      <dgm:spPr/>
      <dgm:t>
        <a:bodyPr/>
        <a:lstStyle/>
        <a:p>
          <a:endParaRPr lang="ru-RU"/>
        </a:p>
      </dgm:t>
    </dgm:pt>
    <dgm:pt modelId="{B0058432-49F4-4BB3-80BD-5FC187EAFC11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400" dirty="0" smtClean="0"/>
        </a:p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Улучшится качество образования за счет индивидуального подхода планирования результатов;</a:t>
          </a:r>
        </a:p>
        <a:p>
          <a:pPr algn="ctr"/>
          <a:endParaRPr lang="ru-RU" sz="1400" dirty="0"/>
        </a:p>
      </dgm:t>
    </dgm:pt>
    <dgm:pt modelId="{9FE73C55-B6BA-4CA6-9A67-37BD46219241}" type="parTrans" cxnId="{82CBA0B4-450D-46CB-9935-F51D21EE3584}">
      <dgm:prSet/>
      <dgm:spPr/>
      <dgm:t>
        <a:bodyPr/>
        <a:lstStyle/>
        <a:p>
          <a:endParaRPr lang="ru-RU"/>
        </a:p>
      </dgm:t>
    </dgm:pt>
    <dgm:pt modelId="{A4248781-2BA0-42D4-97BF-164EC1F8FBF1}" type="sibTrans" cxnId="{82CBA0B4-450D-46CB-9935-F51D21EE3584}">
      <dgm:prSet/>
      <dgm:spPr/>
      <dgm:t>
        <a:bodyPr/>
        <a:lstStyle/>
        <a:p>
          <a:endParaRPr lang="ru-RU"/>
        </a:p>
      </dgm:t>
    </dgm:pt>
    <dgm:pt modelId="{BFEC22C9-6C92-4734-9444-4FEC9606306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endParaRPr lang="ru-RU" sz="800" dirty="0" smtClean="0"/>
        </a:p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Будет создан банк разработок  диагностических материалов в соответствии с требованиями образовательного стандарта.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0E6AE9-9B05-4792-B648-E81306BB7283}" type="parTrans" cxnId="{4A997F03-C168-4D34-8C1E-73E9347C7DEF}">
      <dgm:prSet/>
      <dgm:spPr/>
      <dgm:t>
        <a:bodyPr/>
        <a:lstStyle/>
        <a:p>
          <a:endParaRPr lang="ru-RU"/>
        </a:p>
      </dgm:t>
    </dgm:pt>
    <dgm:pt modelId="{AAC88CAD-AA43-40E1-8328-BEAF7C6D275F}" type="sibTrans" cxnId="{4A997F03-C168-4D34-8C1E-73E9347C7DEF}">
      <dgm:prSet/>
      <dgm:spPr/>
      <dgm:t>
        <a:bodyPr/>
        <a:lstStyle/>
        <a:p>
          <a:endParaRPr lang="ru-RU"/>
        </a:p>
      </dgm:t>
    </dgm:pt>
    <dgm:pt modelId="{AC7632A4-CA07-4C1A-B07C-55F098ED470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000" dirty="0"/>
        </a:p>
      </dgm:t>
    </dgm:pt>
    <dgm:pt modelId="{C8A8E692-DD62-403C-92A8-95081083F5D3}" type="parTrans" cxnId="{034F0710-6A6A-4ECA-9823-3187FF130F53}">
      <dgm:prSet/>
      <dgm:spPr/>
      <dgm:t>
        <a:bodyPr/>
        <a:lstStyle/>
        <a:p>
          <a:endParaRPr lang="ru-RU"/>
        </a:p>
      </dgm:t>
    </dgm:pt>
    <dgm:pt modelId="{23ACF87F-8874-4C36-AD3B-1EF5BE8B0366}" type="sibTrans" cxnId="{034F0710-6A6A-4ECA-9823-3187FF130F53}">
      <dgm:prSet/>
      <dgm:spPr/>
      <dgm:t>
        <a:bodyPr/>
        <a:lstStyle/>
        <a:p>
          <a:endParaRPr lang="ru-RU"/>
        </a:p>
      </dgm:t>
    </dgm:pt>
    <dgm:pt modelId="{0C31145E-FDE0-4251-AC9E-2D591879D2FD}" type="pres">
      <dgm:prSet presAssocID="{09D9949C-4BC6-43DD-B2B6-EA150A7315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365D01-4FF7-427F-89EE-34D8D52EC379}" type="pres">
      <dgm:prSet presAssocID="{0F9FE474-10B3-4260-BC7C-BC56607952A7}" presName="composite" presStyleCnt="0"/>
      <dgm:spPr/>
    </dgm:pt>
    <dgm:pt modelId="{FAECC3D0-BB61-40BE-8867-173790A96E0D}" type="pres">
      <dgm:prSet presAssocID="{0F9FE474-10B3-4260-BC7C-BC56607952A7}" presName="imgShp" presStyleLbl="fgImgPlace1" presStyleIdx="0" presStyleCnt="4" custFlipHor="1" custScaleX="9362" custScaleY="8602"/>
      <dgm:spPr/>
    </dgm:pt>
    <dgm:pt modelId="{D21686EC-58E6-43EE-B764-F29A48629956}" type="pres">
      <dgm:prSet presAssocID="{0F9FE474-10B3-4260-BC7C-BC56607952A7}" presName="txShp" presStyleLbl="node1" presStyleIdx="0" presStyleCnt="4" custScaleX="138340" custScaleY="118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50A3B-6322-451F-9711-761713E778B3}" type="pres">
      <dgm:prSet presAssocID="{C50AC6F2-2788-48C6-871E-AF722B9993FF}" presName="spacing" presStyleCnt="0"/>
      <dgm:spPr/>
    </dgm:pt>
    <dgm:pt modelId="{CA718CD5-C239-45FF-AF28-AE02CEFC1FCA}" type="pres">
      <dgm:prSet presAssocID="{D2813848-B57E-4736-87CB-DB2DD7B30D5A}" presName="composite" presStyleCnt="0"/>
      <dgm:spPr/>
    </dgm:pt>
    <dgm:pt modelId="{85AB121A-FCFC-43B2-BA54-80169356AA45}" type="pres">
      <dgm:prSet presAssocID="{D2813848-B57E-4736-87CB-DB2DD7B30D5A}" presName="imgShp" presStyleLbl="fgImgPlace1" presStyleIdx="1" presStyleCnt="4" custFlipVert="0" custFlipHor="0" custScaleX="22270" custScaleY="25765" custLinFactX="-60544" custLinFactNeighborX="-100000" custLinFactNeighborY="-10233"/>
      <dgm:spPr/>
      <dgm:t>
        <a:bodyPr/>
        <a:lstStyle/>
        <a:p>
          <a:endParaRPr lang="ru-RU"/>
        </a:p>
      </dgm:t>
    </dgm:pt>
    <dgm:pt modelId="{F04E747C-AE46-4810-B9BF-79429CB6532A}" type="pres">
      <dgm:prSet presAssocID="{D2813848-B57E-4736-87CB-DB2DD7B30D5A}" presName="txShp" presStyleLbl="node1" presStyleIdx="1" presStyleCnt="4" custScaleX="136380" custScaleY="151114" custLinFactNeighborX="980" custLinFactNeighborY="-5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C50B0-9CEA-4561-AF19-2706021BA123}" type="pres">
      <dgm:prSet presAssocID="{458A66B7-39F3-4677-A344-1ED0C2834B60}" presName="spacing" presStyleCnt="0"/>
      <dgm:spPr/>
    </dgm:pt>
    <dgm:pt modelId="{5B064FE6-EF91-442C-BD5A-AA733C374AA7}" type="pres">
      <dgm:prSet presAssocID="{B0058432-49F4-4BB3-80BD-5FC187EAFC11}" presName="composite" presStyleCnt="0"/>
      <dgm:spPr/>
    </dgm:pt>
    <dgm:pt modelId="{71229559-E506-4A8C-AB47-8B5175015E70}" type="pres">
      <dgm:prSet presAssocID="{B0058432-49F4-4BB3-80BD-5FC187EAFC11}" presName="imgShp" presStyleLbl="fgImgPlace1" presStyleIdx="2" presStyleCnt="4" custFlipVert="1" custFlipHor="1" custScaleX="28213" custScaleY="5576"/>
      <dgm:spPr/>
    </dgm:pt>
    <dgm:pt modelId="{185591B8-8103-4248-A5CE-DBA533CC8DAE}" type="pres">
      <dgm:prSet presAssocID="{B0058432-49F4-4BB3-80BD-5FC187EAFC11}" presName="txShp" presStyleLbl="node1" presStyleIdx="2" presStyleCnt="4" custScaleX="135866" custScaleY="157370" custLinFactNeighborX="1237" custLinFactNeighborY="-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BBB7F-FFF3-4D65-BFB0-421637749A0B}" type="pres">
      <dgm:prSet presAssocID="{A4248781-2BA0-42D4-97BF-164EC1F8FBF1}" presName="spacing" presStyleCnt="0"/>
      <dgm:spPr/>
    </dgm:pt>
    <dgm:pt modelId="{000CE497-4A7A-4706-B0B0-4D437CBE821D}" type="pres">
      <dgm:prSet presAssocID="{BFEC22C9-6C92-4734-9444-4FEC9606306E}" presName="composite" presStyleCnt="0"/>
      <dgm:spPr/>
    </dgm:pt>
    <dgm:pt modelId="{19D685DE-912C-4159-AA59-369B627247A7}" type="pres">
      <dgm:prSet presAssocID="{BFEC22C9-6C92-4734-9444-4FEC9606306E}" presName="imgShp" presStyleLbl="fgImgPlace1" presStyleIdx="3" presStyleCnt="4" custFlipVert="1" custFlipHor="0" custScaleX="4824" custScaleY="9699"/>
      <dgm:spPr/>
    </dgm:pt>
    <dgm:pt modelId="{86FA6FC2-0B37-4C25-BB53-54B3F91ECE1C}" type="pres">
      <dgm:prSet presAssocID="{BFEC22C9-6C92-4734-9444-4FEC9606306E}" presName="txShp" presStyleLbl="node1" presStyleIdx="3" presStyleCnt="4" custScaleX="138670" custScaleY="13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BFE05-40C0-4DDB-8895-2EEC631FD2A4}" type="presOf" srcId="{0F9FE474-10B3-4260-BC7C-BC56607952A7}" destId="{D21686EC-58E6-43EE-B764-F29A48629956}" srcOrd="0" destOrd="0" presId="urn:microsoft.com/office/officeart/2005/8/layout/vList3"/>
    <dgm:cxn modelId="{550C7CAA-9382-463F-BC65-A85F05F04AD9}" type="presOf" srcId="{B0058432-49F4-4BB3-80BD-5FC187EAFC11}" destId="{185591B8-8103-4248-A5CE-DBA533CC8DAE}" srcOrd="0" destOrd="0" presId="urn:microsoft.com/office/officeart/2005/8/layout/vList3"/>
    <dgm:cxn modelId="{034F0710-6A6A-4ECA-9823-3187FF130F53}" srcId="{BFEC22C9-6C92-4734-9444-4FEC9606306E}" destId="{AC7632A4-CA07-4C1A-B07C-55F098ED4704}" srcOrd="0" destOrd="0" parTransId="{C8A8E692-DD62-403C-92A8-95081083F5D3}" sibTransId="{23ACF87F-8874-4C36-AD3B-1EF5BE8B0366}"/>
    <dgm:cxn modelId="{CAAF50FE-4AC6-4DA3-9E21-AB8711A7BAA2}" type="presOf" srcId="{D2813848-B57E-4736-87CB-DB2DD7B30D5A}" destId="{F04E747C-AE46-4810-B9BF-79429CB6532A}" srcOrd="0" destOrd="0" presId="urn:microsoft.com/office/officeart/2005/8/layout/vList3"/>
    <dgm:cxn modelId="{0FB07A86-79D5-4BA1-996E-1C58370A7609}" srcId="{09D9949C-4BC6-43DD-B2B6-EA150A73154A}" destId="{D2813848-B57E-4736-87CB-DB2DD7B30D5A}" srcOrd="1" destOrd="0" parTransId="{B9C9508A-6A72-4B2A-A759-F0FDDCC29F13}" sibTransId="{458A66B7-39F3-4677-A344-1ED0C2834B60}"/>
    <dgm:cxn modelId="{5F76B996-5128-48B1-8803-34AAA718ED2B}" type="presOf" srcId="{BFEC22C9-6C92-4734-9444-4FEC9606306E}" destId="{86FA6FC2-0B37-4C25-BB53-54B3F91ECE1C}" srcOrd="0" destOrd="0" presId="urn:microsoft.com/office/officeart/2005/8/layout/vList3"/>
    <dgm:cxn modelId="{4A997F03-C168-4D34-8C1E-73E9347C7DEF}" srcId="{09D9949C-4BC6-43DD-B2B6-EA150A73154A}" destId="{BFEC22C9-6C92-4734-9444-4FEC9606306E}" srcOrd="3" destOrd="0" parTransId="{010E6AE9-9B05-4792-B648-E81306BB7283}" sibTransId="{AAC88CAD-AA43-40E1-8328-BEAF7C6D275F}"/>
    <dgm:cxn modelId="{F90A8C03-A723-465A-8FB7-FF77659B68A0}" type="presOf" srcId="{AC7632A4-CA07-4C1A-B07C-55F098ED4704}" destId="{86FA6FC2-0B37-4C25-BB53-54B3F91ECE1C}" srcOrd="0" destOrd="1" presId="urn:microsoft.com/office/officeart/2005/8/layout/vList3"/>
    <dgm:cxn modelId="{82CBA0B4-450D-46CB-9935-F51D21EE3584}" srcId="{09D9949C-4BC6-43DD-B2B6-EA150A73154A}" destId="{B0058432-49F4-4BB3-80BD-5FC187EAFC11}" srcOrd="2" destOrd="0" parTransId="{9FE73C55-B6BA-4CA6-9A67-37BD46219241}" sibTransId="{A4248781-2BA0-42D4-97BF-164EC1F8FBF1}"/>
    <dgm:cxn modelId="{AE0C255D-5F87-4E59-8FF8-4154B68B0233}" type="presOf" srcId="{09D9949C-4BC6-43DD-B2B6-EA150A73154A}" destId="{0C31145E-FDE0-4251-AC9E-2D591879D2FD}" srcOrd="0" destOrd="0" presId="urn:microsoft.com/office/officeart/2005/8/layout/vList3"/>
    <dgm:cxn modelId="{FDD337A6-32F0-4727-8ACF-4EAF27BEE4AE}" srcId="{09D9949C-4BC6-43DD-B2B6-EA150A73154A}" destId="{0F9FE474-10B3-4260-BC7C-BC56607952A7}" srcOrd="0" destOrd="0" parTransId="{3B7B6ABD-5065-4F3D-8D27-BD32020FF673}" sibTransId="{C50AC6F2-2788-48C6-871E-AF722B9993FF}"/>
    <dgm:cxn modelId="{BF530145-B8CC-43C6-9BA0-C499E92BE996}" type="presParOf" srcId="{0C31145E-FDE0-4251-AC9E-2D591879D2FD}" destId="{50365D01-4FF7-427F-89EE-34D8D52EC379}" srcOrd="0" destOrd="0" presId="urn:microsoft.com/office/officeart/2005/8/layout/vList3"/>
    <dgm:cxn modelId="{81B84FF9-2A94-4264-9C48-BBD8C993AB38}" type="presParOf" srcId="{50365D01-4FF7-427F-89EE-34D8D52EC379}" destId="{FAECC3D0-BB61-40BE-8867-173790A96E0D}" srcOrd="0" destOrd="0" presId="urn:microsoft.com/office/officeart/2005/8/layout/vList3"/>
    <dgm:cxn modelId="{CB25AF81-B5BE-4068-84F7-F6694B7EC55D}" type="presParOf" srcId="{50365D01-4FF7-427F-89EE-34D8D52EC379}" destId="{D21686EC-58E6-43EE-B764-F29A48629956}" srcOrd="1" destOrd="0" presId="urn:microsoft.com/office/officeart/2005/8/layout/vList3"/>
    <dgm:cxn modelId="{36A52DAF-BA54-4FC4-A718-30DD013F270C}" type="presParOf" srcId="{0C31145E-FDE0-4251-AC9E-2D591879D2FD}" destId="{79A50A3B-6322-451F-9711-761713E778B3}" srcOrd="1" destOrd="0" presId="urn:microsoft.com/office/officeart/2005/8/layout/vList3"/>
    <dgm:cxn modelId="{09827450-1097-447F-92B5-8777A9681AA8}" type="presParOf" srcId="{0C31145E-FDE0-4251-AC9E-2D591879D2FD}" destId="{CA718CD5-C239-45FF-AF28-AE02CEFC1FCA}" srcOrd="2" destOrd="0" presId="urn:microsoft.com/office/officeart/2005/8/layout/vList3"/>
    <dgm:cxn modelId="{EAACD64D-9F8E-417C-92E4-5870471C8F07}" type="presParOf" srcId="{CA718CD5-C239-45FF-AF28-AE02CEFC1FCA}" destId="{85AB121A-FCFC-43B2-BA54-80169356AA45}" srcOrd="0" destOrd="0" presId="urn:microsoft.com/office/officeart/2005/8/layout/vList3"/>
    <dgm:cxn modelId="{7AF1F723-D7A2-40DF-948A-582441F2820E}" type="presParOf" srcId="{CA718CD5-C239-45FF-AF28-AE02CEFC1FCA}" destId="{F04E747C-AE46-4810-B9BF-79429CB6532A}" srcOrd="1" destOrd="0" presId="urn:microsoft.com/office/officeart/2005/8/layout/vList3"/>
    <dgm:cxn modelId="{3C795C80-7F12-4409-9C59-F2E0BF63E970}" type="presParOf" srcId="{0C31145E-FDE0-4251-AC9E-2D591879D2FD}" destId="{71AC50B0-9CEA-4561-AF19-2706021BA123}" srcOrd="3" destOrd="0" presId="urn:microsoft.com/office/officeart/2005/8/layout/vList3"/>
    <dgm:cxn modelId="{A8D4CD19-D045-4D8B-A652-C5F514352C58}" type="presParOf" srcId="{0C31145E-FDE0-4251-AC9E-2D591879D2FD}" destId="{5B064FE6-EF91-442C-BD5A-AA733C374AA7}" srcOrd="4" destOrd="0" presId="urn:microsoft.com/office/officeart/2005/8/layout/vList3"/>
    <dgm:cxn modelId="{F56C917C-83AD-4624-B199-19F75ED180B0}" type="presParOf" srcId="{5B064FE6-EF91-442C-BD5A-AA733C374AA7}" destId="{71229559-E506-4A8C-AB47-8B5175015E70}" srcOrd="0" destOrd="0" presId="urn:microsoft.com/office/officeart/2005/8/layout/vList3"/>
    <dgm:cxn modelId="{3B9216BB-3286-486A-B0CB-FCA9D78F0F8E}" type="presParOf" srcId="{5B064FE6-EF91-442C-BD5A-AA733C374AA7}" destId="{185591B8-8103-4248-A5CE-DBA533CC8DAE}" srcOrd="1" destOrd="0" presId="urn:microsoft.com/office/officeart/2005/8/layout/vList3"/>
    <dgm:cxn modelId="{06494C94-3C79-4915-B653-333F47DAC803}" type="presParOf" srcId="{0C31145E-FDE0-4251-AC9E-2D591879D2FD}" destId="{A6ABBB7F-FFF3-4D65-BFB0-421637749A0B}" srcOrd="5" destOrd="0" presId="urn:microsoft.com/office/officeart/2005/8/layout/vList3"/>
    <dgm:cxn modelId="{CF66540F-E057-48AC-BBE9-784E13F6F846}" type="presParOf" srcId="{0C31145E-FDE0-4251-AC9E-2D591879D2FD}" destId="{000CE497-4A7A-4706-B0B0-4D437CBE821D}" srcOrd="6" destOrd="0" presId="urn:microsoft.com/office/officeart/2005/8/layout/vList3"/>
    <dgm:cxn modelId="{E9778BDE-1698-4964-B3A7-1523A2D13140}" type="presParOf" srcId="{000CE497-4A7A-4706-B0B0-4D437CBE821D}" destId="{19D685DE-912C-4159-AA59-369B627247A7}" srcOrd="0" destOrd="0" presId="urn:microsoft.com/office/officeart/2005/8/layout/vList3"/>
    <dgm:cxn modelId="{64A07B9D-1C2B-4B24-8B9B-458DFC808B8E}" type="presParOf" srcId="{000CE497-4A7A-4706-B0B0-4D437CBE821D}" destId="{86FA6FC2-0B37-4C25-BB53-54B3F91ECE1C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CE9BA6-C6E6-472C-A76F-37E952ABADF5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C2A7316-54B4-4D3D-B5D6-82D90821808B}">
      <dgm:prSet phldrT="[Текст]" custT="1"/>
      <dgm:spPr/>
      <dgm:t>
        <a:bodyPr/>
        <a:lstStyle/>
        <a:p>
          <a:r>
            <a:rPr lang="ru-RU" sz="1800" dirty="0" smtClean="0"/>
            <a:t>МБОУ СОШ № 18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Тимашевский район</a:t>
          </a:r>
          <a:endParaRPr lang="ru-RU" sz="1800" dirty="0"/>
        </a:p>
      </dgm:t>
    </dgm:pt>
    <dgm:pt modelId="{7F0AEA80-490D-41A3-9A78-16EBBAF0FD3A}" type="parTrans" cxnId="{438FDD46-17CA-40EF-BF55-C00D1FD02CE3}">
      <dgm:prSet/>
      <dgm:spPr/>
      <dgm:t>
        <a:bodyPr/>
        <a:lstStyle/>
        <a:p>
          <a:endParaRPr lang="ru-RU"/>
        </a:p>
      </dgm:t>
    </dgm:pt>
    <dgm:pt modelId="{8588B382-379F-4221-BED1-E829245985F0}" type="sibTrans" cxnId="{438FDD46-17CA-40EF-BF55-C00D1FD02CE3}">
      <dgm:prSet/>
      <dgm:spPr/>
      <dgm:t>
        <a:bodyPr/>
        <a:lstStyle/>
        <a:p>
          <a:endParaRPr lang="ru-RU"/>
        </a:p>
      </dgm:t>
    </dgm:pt>
    <dgm:pt modelId="{3D7276AA-2F48-46B0-9586-CAC3FD1195E4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Управление образования МО Тимашевский район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EF15D591-70C6-4FD9-8A06-D42C2B2F07E8}" type="parTrans" cxnId="{FDEA628D-7C5C-4517-BA14-C5C50A8F83D5}">
      <dgm:prSet/>
      <dgm:spPr/>
      <dgm:t>
        <a:bodyPr/>
        <a:lstStyle/>
        <a:p>
          <a:endParaRPr lang="ru-RU"/>
        </a:p>
      </dgm:t>
    </dgm:pt>
    <dgm:pt modelId="{674D2374-46B6-475C-AC94-15AA82AC1D4E}" type="sibTrans" cxnId="{FDEA628D-7C5C-4517-BA14-C5C50A8F83D5}">
      <dgm:prSet/>
      <dgm:spPr/>
      <dgm:t>
        <a:bodyPr/>
        <a:lstStyle/>
        <a:p>
          <a:endParaRPr lang="ru-RU"/>
        </a:p>
      </dgm:t>
    </dgm:pt>
    <dgm:pt modelId="{85AAC815-177F-4442-94B8-7921E77AE3E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МБОУ СОШ № 1 Тимашевский район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FDF6A7C-FB4D-4643-8C6B-3C38F3C14266}" type="parTrans" cxnId="{609BFBCA-6BB8-45D8-BB96-B6356B5F52B5}">
      <dgm:prSet/>
      <dgm:spPr/>
      <dgm:t>
        <a:bodyPr/>
        <a:lstStyle/>
        <a:p>
          <a:endParaRPr lang="ru-RU"/>
        </a:p>
      </dgm:t>
    </dgm:pt>
    <dgm:pt modelId="{BB29D0A2-EA1F-4BC2-8ED7-13C11501927F}" type="sibTrans" cxnId="{609BFBCA-6BB8-45D8-BB96-B6356B5F52B5}">
      <dgm:prSet/>
      <dgm:spPr/>
      <dgm:t>
        <a:bodyPr/>
        <a:lstStyle/>
        <a:p>
          <a:endParaRPr lang="ru-RU"/>
        </a:p>
      </dgm:t>
    </dgm:pt>
    <dgm:pt modelId="{25C95E54-F3D1-47E6-B3FA-1C1B0465197E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МБОУ СОШ № 7 Тимашевский район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A231E01-456B-426B-A518-B08B7980F3C8}" type="parTrans" cxnId="{937E5078-AB22-48C8-B2A6-58E2CFDDAD76}">
      <dgm:prSet/>
      <dgm:spPr/>
      <dgm:t>
        <a:bodyPr/>
        <a:lstStyle/>
        <a:p>
          <a:endParaRPr lang="ru-RU"/>
        </a:p>
      </dgm:t>
    </dgm:pt>
    <dgm:pt modelId="{AA2FA72B-78E3-41B3-940E-7326D8A52A78}" type="sibTrans" cxnId="{937E5078-AB22-48C8-B2A6-58E2CFDDAD76}">
      <dgm:prSet/>
      <dgm:spPr/>
      <dgm:t>
        <a:bodyPr/>
        <a:lstStyle/>
        <a:p>
          <a:endParaRPr lang="ru-RU"/>
        </a:p>
      </dgm:t>
    </dgm:pt>
    <dgm:pt modelId="{2E072DC2-BB5A-471F-981C-E0D7E8E36649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МБОУ СОШ № 19 Тимашевский район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5696306-189A-4AC0-B8C2-C07DCEA7E066}" type="parTrans" cxnId="{8342881B-210D-4752-8A6D-2C4B1D5D80C7}">
      <dgm:prSet/>
      <dgm:spPr/>
      <dgm:t>
        <a:bodyPr/>
        <a:lstStyle/>
        <a:p>
          <a:endParaRPr lang="ru-RU"/>
        </a:p>
      </dgm:t>
    </dgm:pt>
    <dgm:pt modelId="{F6982AEC-D747-46A1-BCB3-2541C0CD0C22}" type="sibTrans" cxnId="{8342881B-210D-4752-8A6D-2C4B1D5D80C7}">
      <dgm:prSet/>
      <dgm:spPr/>
      <dgm:t>
        <a:bodyPr/>
        <a:lstStyle/>
        <a:p>
          <a:endParaRPr lang="ru-RU"/>
        </a:p>
      </dgm:t>
    </dgm:pt>
    <dgm:pt modelId="{B056357A-E96B-4D89-99C7-84CDD2A3CB37}" type="pres">
      <dgm:prSet presAssocID="{0FCE9BA6-C6E6-472C-A76F-37E952ABAD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A1BC59-C79D-4B99-BFD7-E52F1BD83D10}" type="pres">
      <dgm:prSet presAssocID="{8C2A7316-54B4-4D3D-B5D6-82D9082180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F4A30-C450-47AB-9E6F-E5173987B7C9}" type="pres">
      <dgm:prSet presAssocID="{8588B382-379F-4221-BED1-E829245985F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8FD48ABC-84B4-4410-A032-9E67B6630E01}" type="pres">
      <dgm:prSet presAssocID="{8588B382-379F-4221-BED1-E829245985F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B9172F6-CFFA-4FC9-9663-BC33795F1A6F}" type="pres">
      <dgm:prSet presAssocID="{3D7276AA-2F48-46B0-9586-CAC3FD1195E4}" presName="node" presStyleLbl="node1" presStyleIdx="1" presStyleCnt="5" custScaleX="122584" custScaleY="126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19A1-5CD0-47B2-9BC9-FF4A82710771}" type="pres">
      <dgm:prSet presAssocID="{674D2374-46B6-475C-AC94-15AA82AC1D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945EB35-2B11-4361-B05D-43E34ADCA332}" type="pres">
      <dgm:prSet presAssocID="{674D2374-46B6-475C-AC94-15AA82AC1D4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7CA2B51-7491-4FA7-8A44-D821FD130E6A}" type="pres">
      <dgm:prSet presAssocID="{85AAC815-177F-4442-94B8-7921E77AE3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CB527-2CC2-4039-A31A-6F99D95F79FD}" type="pres">
      <dgm:prSet presAssocID="{BB29D0A2-EA1F-4BC2-8ED7-13C11501927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8DFF3B1-E25E-43C1-8327-F66EAF5624D0}" type="pres">
      <dgm:prSet presAssocID="{BB29D0A2-EA1F-4BC2-8ED7-13C11501927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42FEEA4-4DE5-4E20-BA0C-1C926077A0C3}" type="pres">
      <dgm:prSet presAssocID="{2E072DC2-BB5A-471F-981C-E0D7E8E366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3132E-D9E6-4FD3-8003-82F744F3E351}" type="pres">
      <dgm:prSet presAssocID="{F6982AEC-D747-46A1-BCB3-2541C0CD0C2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0B49B04-4F6C-492E-96D0-70C1662CF8AC}" type="pres">
      <dgm:prSet presAssocID="{F6982AEC-D747-46A1-BCB3-2541C0CD0C2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9F57D01-C6A4-4DBC-B22C-8276B093CD4D}" type="pres">
      <dgm:prSet presAssocID="{25C95E54-F3D1-47E6-B3FA-1C1B046519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C30CC-0D37-43AD-8C95-FC1EC8A201DB}" type="pres">
      <dgm:prSet presAssocID="{AA2FA72B-78E3-41B3-940E-7326D8A52A7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1B0F204-1446-4404-904F-3AD6768641F5}" type="pres">
      <dgm:prSet presAssocID="{AA2FA72B-78E3-41B3-940E-7326D8A52A7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8EA469F-3053-4FF8-84E4-69F55286227E}" type="presOf" srcId="{674D2374-46B6-475C-AC94-15AA82AC1D4E}" destId="{C945EB35-2B11-4361-B05D-43E34ADCA332}" srcOrd="1" destOrd="0" presId="urn:microsoft.com/office/officeart/2005/8/layout/cycle2"/>
    <dgm:cxn modelId="{50B4779D-7813-493A-8573-AD207D7076C6}" type="presOf" srcId="{8588B382-379F-4221-BED1-E829245985F0}" destId="{8FD48ABC-84B4-4410-A032-9E67B6630E01}" srcOrd="1" destOrd="0" presId="urn:microsoft.com/office/officeart/2005/8/layout/cycle2"/>
    <dgm:cxn modelId="{937E5078-AB22-48C8-B2A6-58E2CFDDAD76}" srcId="{0FCE9BA6-C6E6-472C-A76F-37E952ABADF5}" destId="{25C95E54-F3D1-47E6-B3FA-1C1B0465197E}" srcOrd="4" destOrd="0" parTransId="{8A231E01-456B-426B-A518-B08B7980F3C8}" sibTransId="{AA2FA72B-78E3-41B3-940E-7326D8A52A78}"/>
    <dgm:cxn modelId="{DDEDEA49-C597-436C-BC87-20FA94525EB4}" type="presOf" srcId="{3D7276AA-2F48-46B0-9586-CAC3FD1195E4}" destId="{2B9172F6-CFFA-4FC9-9663-BC33795F1A6F}" srcOrd="0" destOrd="0" presId="urn:microsoft.com/office/officeart/2005/8/layout/cycle2"/>
    <dgm:cxn modelId="{1B3888C8-65E8-4D71-83B2-BD2E0DD5A83C}" type="presOf" srcId="{BB29D0A2-EA1F-4BC2-8ED7-13C11501927F}" destId="{88DFF3B1-E25E-43C1-8327-F66EAF5624D0}" srcOrd="1" destOrd="0" presId="urn:microsoft.com/office/officeart/2005/8/layout/cycle2"/>
    <dgm:cxn modelId="{611839F4-F0FF-4D79-9702-DFD9FF38EC46}" type="presOf" srcId="{8588B382-379F-4221-BED1-E829245985F0}" destId="{1B5F4A30-C450-47AB-9E6F-E5173987B7C9}" srcOrd="0" destOrd="0" presId="urn:microsoft.com/office/officeart/2005/8/layout/cycle2"/>
    <dgm:cxn modelId="{152F60A7-EFEE-47DD-897F-CFBBD21E8DDA}" type="presOf" srcId="{0FCE9BA6-C6E6-472C-A76F-37E952ABADF5}" destId="{B056357A-E96B-4D89-99C7-84CDD2A3CB37}" srcOrd="0" destOrd="0" presId="urn:microsoft.com/office/officeart/2005/8/layout/cycle2"/>
    <dgm:cxn modelId="{E543514C-9600-4FEF-A9FC-E319EC189541}" type="presOf" srcId="{674D2374-46B6-475C-AC94-15AA82AC1D4E}" destId="{54E519A1-5CD0-47B2-9BC9-FF4A82710771}" srcOrd="0" destOrd="0" presId="urn:microsoft.com/office/officeart/2005/8/layout/cycle2"/>
    <dgm:cxn modelId="{F689719A-7AEF-4974-9505-389F723B4801}" type="presOf" srcId="{8C2A7316-54B4-4D3D-B5D6-82D90821808B}" destId="{D4A1BC59-C79D-4B99-BFD7-E52F1BD83D10}" srcOrd="0" destOrd="0" presId="urn:microsoft.com/office/officeart/2005/8/layout/cycle2"/>
    <dgm:cxn modelId="{1A48B3A7-7D65-48DA-AC8E-4271D82A4BCF}" type="presOf" srcId="{25C95E54-F3D1-47E6-B3FA-1C1B0465197E}" destId="{A9F57D01-C6A4-4DBC-B22C-8276B093CD4D}" srcOrd="0" destOrd="0" presId="urn:microsoft.com/office/officeart/2005/8/layout/cycle2"/>
    <dgm:cxn modelId="{0E8179F2-4E5A-490A-B387-CE34A1C046E1}" type="presOf" srcId="{85AAC815-177F-4442-94B8-7921E77AE3E5}" destId="{97CA2B51-7491-4FA7-8A44-D821FD130E6A}" srcOrd="0" destOrd="0" presId="urn:microsoft.com/office/officeart/2005/8/layout/cycle2"/>
    <dgm:cxn modelId="{438FDD46-17CA-40EF-BF55-C00D1FD02CE3}" srcId="{0FCE9BA6-C6E6-472C-A76F-37E952ABADF5}" destId="{8C2A7316-54B4-4D3D-B5D6-82D90821808B}" srcOrd="0" destOrd="0" parTransId="{7F0AEA80-490D-41A3-9A78-16EBBAF0FD3A}" sibTransId="{8588B382-379F-4221-BED1-E829245985F0}"/>
    <dgm:cxn modelId="{609BFBCA-6BB8-45D8-BB96-B6356B5F52B5}" srcId="{0FCE9BA6-C6E6-472C-A76F-37E952ABADF5}" destId="{85AAC815-177F-4442-94B8-7921E77AE3E5}" srcOrd="2" destOrd="0" parTransId="{EFDF6A7C-FB4D-4643-8C6B-3C38F3C14266}" sibTransId="{BB29D0A2-EA1F-4BC2-8ED7-13C11501927F}"/>
    <dgm:cxn modelId="{0A99EC7E-534E-4334-9EEF-1958685794AE}" type="presOf" srcId="{AA2FA72B-78E3-41B3-940E-7326D8A52A78}" destId="{B9FC30CC-0D37-43AD-8C95-FC1EC8A201DB}" srcOrd="0" destOrd="0" presId="urn:microsoft.com/office/officeart/2005/8/layout/cycle2"/>
    <dgm:cxn modelId="{FDEA628D-7C5C-4517-BA14-C5C50A8F83D5}" srcId="{0FCE9BA6-C6E6-472C-A76F-37E952ABADF5}" destId="{3D7276AA-2F48-46B0-9586-CAC3FD1195E4}" srcOrd="1" destOrd="0" parTransId="{EF15D591-70C6-4FD9-8A06-D42C2B2F07E8}" sibTransId="{674D2374-46B6-475C-AC94-15AA82AC1D4E}"/>
    <dgm:cxn modelId="{5317FF06-E27F-4BF5-B43C-AE70C86F293E}" type="presOf" srcId="{AA2FA72B-78E3-41B3-940E-7326D8A52A78}" destId="{71B0F204-1446-4404-904F-3AD6768641F5}" srcOrd="1" destOrd="0" presId="urn:microsoft.com/office/officeart/2005/8/layout/cycle2"/>
    <dgm:cxn modelId="{CC2837B1-1AD4-4D2E-B928-459DD097FC67}" type="presOf" srcId="{2E072DC2-BB5A-471F-981C-E0D7E8E36649}" destId="{042FEEA4-4DE5-4E20-BA0C-1C926077A0C3}" srcOrd="0" destOrd="0" presId="urn:microsoft.com/office/officeart/2005/8/layout/cycle2"/>
    <dgm:cxn modelId="{943197C6-649D-4E15-9974-677CF5E09D94}" type="presOf" srcId="{F6982AEC-D747-46A1-BCB3-2541C0CD0C22}" destId="{A353132E-D9E6-4FD3-8003-82F744F3E351}" srcOrd="0" destOrd="0" presId="urn:microsoft.com/office/officeart/2005/8/layout/cycle2"/>
    <dgm:cxn modelId="{4F0F9E7A-A675-4C30-86B5-DB1D90EDD17E}" type="presOf" srcId="{F6982AEC-D747-46A1-BCB3-2541C0CD0C22}" destId="{10B49B04-4F6C-492E-96D0-70C1662CF8AC}" srcOrd="1" destOrd="0" presId="urn:microsoft.com/office/officeart/2005/8/layout/cycle2"/>
    <dgm:cxn modelId="{8342881B-210D-4752-8A6D-2C4B1D5D80C7}" srcId="{0FCE9BA6-C6E6-472C-A76F-37E952ABADF5}" destId="{2E072DC2-BB5A-471F-981C-E0D7E8E36649}" srcOrd="3" destOrd="0" parTransId="{05696306-189A-4AC0-B8C2-C07DCEA7E066}" sibTransId="{F6982AEC-D747-46A1-BCB3-2541C0CD0C22}"/>
    <dgm:cxn modelId="{372A3341-25B5-4C64-8E29-923FF089883F}" type="presOf" srcId="{BB29D0A2-EA1F-4BC2-8ED7-13C11501927F}" destId="{FDCCB527-2CC2-4039-A31A-6F99D95F79FD}" srcOrd="0" destOrd="0" presId="urn:microsoft.com/office/officeart/2005/8/layout/cycle2"/>
    <dgm:cxn modelId="{8A0D2680-FCF0-4EC9-B785-9D1A68D49EFD}" type="presParOf" srcId="{B056357A-E96B-4D89-99C7-84CDD2A3CB37}" destId="{D4A1BC59-C79D-4B99-BFD7-E52F1BD83D10}" srcOrd="0" destOrd="0" presId="urn:microsoft.com/office/officeart/2005/8/layout/cycle2"/>
    <dgm:cxn modelId="{9800DE06-4091-45CC-89F1-3DB2E8FF596F}" type="presParOf" srcId="{B056357A-E96B-4D89-99C7-84CDD2A3CB37}" destId="{1B5F4A30-C450-47AB-9E6F-E5173987B7C9}" srcOrd="1" destOrd="0" presId="urn:microsoft.com/office/officeart/2005/8/layout/cycle2"/>
    <dgm:cxn modelId="{DB71F633-DACF-4112-8481-9557E89A1F79}" type="presParOf" srcId="{1B5F4A30-C450-47AB-9E6F-E5173987B7C9}" destId="{8FD48ABC-84B4-4410-A032-9E67B6630E01}" srcOrd="0" destOrd="0" presId="urn:microsoft.com/office/officeart/2005/8/layout/cycle2"/>
    <dgm:cxn modelId="{4E9EA5C6-A64A-4045-A087-4B6D4D85A419}" type="presParOf" srcId="{B056357A-E96B-4D89-99C7-84CDD2A3CB37}" destId="{2B9172F6-CFFA-4FC9-9663-BC33795F1A6F}" srcOrd="2" destOrd="0" presId="urn:microsoft.com/office/officeart/2005/8/layout/cycle2"/>
    <dgm:cxn modelId="{59649439-3863-494E-BF42-FCA3649B8C59}" type="presParOf" srcId="{B056357A-E96B-4D89-99C7-84CDD2A3CB37}" destId="{54E519A1-5CD0-47B2-9BC9-FF4A82710771}" srcOrd="3" destOrd="0" presId="urn:microsoft.com/office/officeart/2005/8/layout/cycle2"/>
    <dgm:cxn modelId="{7B2A47D3-9725-437E-9176-9FB30E1B8572}" type="presParOf" srcId="{54E519A1-5CD0-47B2-9BC9-FF4A82710771}" destId="{C945EB35-2B11-4361-B05D-43E34ADCA332}" srcOrd="0" destOrd="0" presId="urn:microsoft.com/office/officeart/2005/8/layout/cycle2"/>
    <dgm:cxn modelId="{41C3F75B-2666-4623-8661-EDC78A2DCBEB}" type="presParOf" srcId="{B056357A-E96B-4D89-99C7-84CDD2A3CB37}" destId="{97CA2B51-7491-4FA7-8A44-D821FD130E6A}" srcOrd="4" destOrd="0" presId="urn:microsoft.com/office/officeart/2005/8/layout/cycle2"/>
    <dgm:cxn modelId="{42161DEB-4FC6-48DA-BC14-485CA0AE26BA}" type="presParOf" srcId="{B056357A-E96B-4D89-99C7-84CDD2A3CB37}" destId="{FDCCB527-2CC2-4039-A31A-6F99D95F79FD}" srcOrd="5" destOrd="0" presId="urn:microsoft.com/office/officeart/2005/8/layout/cycle2"/>
    <dgm:cxn modelId="{2348D039-9EC8-4FFF-8E55-E2422B7428ED}" type="presParOf" srcId="{FDCCB527-2CC2-4039-A31A-6F99D95F79FD}" destId="{88DFF3B1-E25E-43C1-8327-F66EAF5624D0}" srcOrd="0" destOrd="0" presId="urn:microsoft.com/office/officeart/2005/8/layout/cycle2"/>
    <dgm:cxn modelId="{41D56AA5-05FC-47FE-B33B-A0C814D2F941}" type="presParOf" srcId="{B056357A-E96B-4D89-99C7-84CDD2A3CB37}" destId="{042FEEA4-4DE5-4E20-BA0C-1C926077A0C3}" srcOrd="6" destOrd="0" presId="urn:microsoft.com/office/officeart/2005/8/layout/cycle2"/>
    <dgm:cxn modelId="{600CC830-73ED-46F3-BFEA-9153C2C1CBF9}" type="presParOf" srcId="{B056357A-E96B-4D89-99C7-84CDD2A3CB37}" destId="{A353132E-D9E6-4FD3-8003-82F744F3E351}" srcOrd="7" destOrd="0" presId="urn:microsoft.com/office/officeart/2005/8/layout/cycle2"/>
    <dgm:cxn modelId="{F1266830-D122-4781-BEA4-8E04A7BD22DE}" type="presParOf" srcId="{A353132E-D9E6-4FD3-8003-82F744F3E351}" destId="{10B49B04-4F6C-492E-96D0-70C1662CF8AC}" srcOrd="0" destOrd="0" presId="urn:microsoft.com/office/officeart/2005/8/layout/cycle2"/>
    <dgm:cxn modelId="{3CA81132-03D3-4538-95F2-04E3D0010E66}" type="presParOf" srcId="{B056357A-E96B-4D89-99C7-84CDD2A3CB37}" destId="{A9F57D01-C6A4-4DBC-B22C-8276B093CD4D}" srcOrd="8" destOrd="0" presId="urn:microsoft.com/office/officeart/2005/8/layout/cycle2"/>
    <dgm:cxn modelId="{2F860FE3-1796-4556-8227-863D95B090EE}" type="presParOf" srcId="{B056357A-E96B-4D89-99C7-84CDD2A3CB37}" destId="{B9FC30CC-0D37-43AD-8C95-FC1EC8A201DB}" srcOrd="9" destOrd="0" presId="urn:microsoft.com/office/officeart/2005/8/layout/cycle2"/>
    <dgm:cxn modelId="{3D44D92E-F45B-48E5-9A72-4F0EFBBD7594}" type="presParOf" srcId="{B9FC30CC-0D37-43AD-8C95-FC1EC8A201DB}" destId="{71B0F204-1446-4404-904F-3AD6768641F5}" srcOrd="0" destOrd="0" presId="urn:microsoft.com/office/officeart/2005/8/layout/cycle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1A9B5-E0CB-4A5E-B856-2EF03ED2FC39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80D54-5177-42EE-8181-6FCA412AE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B6BAE-9D39-4CA4-BAC8-592363242B7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Инновационный проект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«Проектирование оценки планируемых результатов освоения основной образовательной программы с использованием ИКТ-технологий как фактор повышения качества образования»</a:t>
            </a:r>
          </a:p>
          <a:p>
            <a:pPr lvl="0" algn="ctr"/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МБОУ СОШ №18 муниципального образования Тимашевский район.</a:t>
            </a:r>
          </a:p>
          <a:p>
            <a:pPr algn="ctr"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Авторы проекта:  педагогический коллектив МБОУ СОШ №18</a:t>
            </a:r>
          </a:p>
          <a:p>
            <a:pPr lvl="0" algn="ctr"/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0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формируемым УУД отнесены: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55007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УУД1: Может выбрать наиболее эффективные способы решения задач в зависимости от конкретных условий;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УУД2: Может строить логическую цепь рассуждений (выявлять причинно-следственные связи, выявлять закономерности);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УУД3: Может структурировать найденную информацию в нужной форме;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УУД4: Владеет умением классификации;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УУД5: Умеет осмысленно читать, извлекая нужную информацию.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Формулировки данных УУД были определены на основе требований ФГОС ООО.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9" y="14285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ИТОГОВАЯ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8720" r="20927" b="10165"/>
          <a:stretch/>
        </p:blipFill>
        <p:spPr bwMode="auto">
          <a:xfrm>
            <a:off x="285720" y="857232"/>
            <a:ext cx="8643998" cy="5786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286000"/>
          <a:ext cx="6096000" cy="2286000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5929330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Общий уровень сформированности УУД у обучающихся в классе.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25371" r="15224" b="4790"/>
          <a:stretch/>
        </p:blipFill>
        <p:spPr bwMode="auto">
          <a:xfrm>
            <a:off x="285720" y="642918"/>
            <a:ext cx="8572560" cy="5286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487" t="25370" r="16346" b="5074"/>
          <a:stretch/>
        </p:blipFill>
        <p:spPr bwMode="auto">
          <a:xfrm>
            <a:off x="0" y="571480"/>
            <a:ext cx="6357950" cy="3000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5289" t="23660" r="15705" b="4790"/>
          <a:stretch/>
        </p:blipFill>
        <p:spPr bwMode="auto">
          <a:xfrm>
            <a:off x="3000364" y="3571876"/>
            <a:ext cx="5913604" cy="32861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Индивидуальная диаграмма обучающегося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УУД в классе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8643998" cy="492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Допустимый и критический уровень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20810" r="51923" b="18473"/>
          <a:stretch/>
        </p:blipFill>
        <p:spPr bwMode="auto">
          <a:xfrm>
            <a:off x="285720" y="785794"/>
            <a:ext cx="8858280" cy="5857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1282" t="23090" r="34775" b="9921"/>
          <a:stretch/>
        </p:blipFill>
        <p:spPr bwMode="auto">
          <a:xfrm>
            <a:off x="285720" y="285728"/>
            <a:ext cx="8572560" cy="6000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Сравнение КДР1 иКДР2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778" t="25655" r="25000" b="5645"/>
          <a:stretch/>
        </p:blipFill>
        <p:spPr bwMode="auto">
          <a:xfrm>
            <a:off x="214282" y="642918"/>
            <a:ext cx="5929354" cy="3143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089" t="26546" r="32040" b="4220"/>
          <a:stretch/>
        </p:blipFill>
        <p:spPr bwMode="auto">
          <a:xfrm>
            <a:off x="3857620" y="3786190"/>
            <a:ext cx="4786346" cy="3071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Сравнение КДР1 иКДР2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703" t="19668" r="40530" b="5931"/>
          <a:stretch/>
        </p:blipFill>
        <p:spPr bwMode="auto">
          <a:xfrm>
            <a:off x="428596" y="1000108"/>
            <a:ext cx="8286808" cy="5643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t="19669" r="15545" b="30731"/>
          <a:stretch/>
        </p:blipFill>
        <p:spPr bwMode="auto">
          <a:xfrm>
            <a:off x="0" y="428604"/>
            <a:ext cx="9144000" cy="3357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t="19942" r="16026" b="57677"/>
          <a:stretch/>
        </p:blipFill>
        <p:spPr bwMode="auto">
          <a:xfrm>
            <a:off x="1071538" y="4000504"/>
            <a:ext cx="7500990" cy="2000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42852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6868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t="19954" r="36378" b="5075"/>
          <a:stretch/>
        </p:blipFill>
        <p:spPr bwMode="auto">
          <a:xfrm>
            <a:off x="571472" y="571480"/>
            <a:ext cx="8072494" cy="5929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2071678"/>
          <a:ext cx="821537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21429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Индивидуальный анализ диагностической работы №1 и диагностической работы №2 ученика №7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92869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Показатели оценки качества инновации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6436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 научно – методический совет в составе директора школы, заместителя директора по УВР, руководителей школьных М.О.;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Сложилась система внутришкольного контроля;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Разработан пакет разноуровневых тестовых заданий;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Создается интегрированная система взаимодействия между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всеми  субъектами образовательного процесса.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Созданы методические рекомендации по проектированию и управлению системой учета планируемых результатов в основной школе;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Продолжается разработка, практическая проверка и корректировка системы контрольно-диагностических работ по предметам.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соответствии с техническим заданием  совершенствуется система аналитических электронных таблиц.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Результативность: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классах, участвующих в проекте, повысились успеваемость, заинтересованность результатами обучения.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114287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%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214555"/>
          <a:ext cx="6405585" cy="431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95"/>
                <a:gridCol w="2135195"/>
                <a:gridCol w="2135195"/>
              </a:tblGrid>
              <a:tr h="1077522"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Учебный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1 четверть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2 четверть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522"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2015 - 2016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51 %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54 %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522"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2016 - 2017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56 %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57 %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7522"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2017-2018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60,7%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61,2%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4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Сетевые партнёры школы: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114287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%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000364" y="1357298"/>
          <a:ext cx="585791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4282" y="1643051"/>
            <a:ext cx="2571768" cy="50783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Формы взаимодействия:</a:t>
            </a:r>
          </a:p>
          <a:p>
            <a:pPr lvl="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Консультационная поддержка и трансляция документов;</a:t>
            </a:r>
          </a:p>
          <a:p>
            <a:pPr lvl="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Тематические семинары;</a:t>
            </a:r>
          </a:p>
          <a:p>
            <a:pPr lvl="0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Мастер - классы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https://yt3.ggpht.com/a-/AAuE7mDdOf1Dkz-6It4l2X7HfI0EHwEPQEuFSJnBTQ=s900-mo-c-c0xffffffff-rj-k-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429000"/>
            <a:ext cx="1643074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4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G_6048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 l="8120" t="17403" r="9717" b="23343"/>
          <a:stretch>
            <a:fillRect/>
          </a:stretch>
        </p:blipFill>
        <p:spPr bwMode="auto">
          <a:xfrm>
            <a:off x="2000233" y="1"/>
            <a:ext cx="4643469" cy="2886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ВЕРОНИКА\Desktop\предметные недели\Педсовет Кривенко -Робский\1 сентября 049.jpg"/>
          <p:cNvPicPr>
            <a:picLocks noChangeAspect="1" noChangeArrowheads="1"/>
          </p:cNvPicPr>
          <p:nvPr/>
        </p:nvPicPr>
        <p:blipFill>
          <a:blip r:embed="rId3" cstate="print"/>
          <a:srcRect l="7190" t="5882" r="10457" b="21568"/>
          <a:stretch>
            <a:fillRect/>
          </a:stretch>
        </p:blipFill>
        <p:spPr bwMode="auto">
          <a:xfrm>
            <a:off x="4214810" y="3000372"/>
            <a:ext cx="450059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1-sentyabrya-8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8934"/>
            <a:ext cx="4077737" cy="2719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6000768"/>
            <a:ext cx="707236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Цель и задачи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2571768" cy="639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20" y="2214554"/>
            <a:ext cx="2571768" cy="428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системы внутришкольного мониторинга планируемых результатов основного общего образования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26" y="1500174"/>
            <a:ext cx="5929354" cy="639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000364" y="2174874"/>
            <a:ext cx="5857916" cy="43259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Разработка и внедрение инструментов учета планируемых результатов с применением ИКТ-средств.</a:t>
            </a:r>
          </a:p>
          <a:p>
            <a:pPr lvl="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Разработка внутришкольной системы учета планируемых результатов с применением ИКТ-средств.</a:t>
            </a:r>
          </a:p>
          <a:p>
            <a:pPr lvl="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Разработка, практическая проверка и корректировка системы контрольно-диагностических работ по предметам.</a:t>
            </a:r>
          </a:p>
          <a:p>
            <a:pPr lvl="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Разработка и внедрение системы электронного учета и документооборота в части оценки планируемых результатов.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7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429264"/>
            <a:ext cx="7772400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785786" y="500042"/>
            <a:ext cx="7715304" cy="4857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/>
            <a:endParaRPr lang="ru-RU" sz="2800" i="1" dirty="0" smtClean="0">
              <a:solidFill>
                <a:srgbClr val="0070C0"/>
              </a:solidFill>
            </a:endParaRPr>
          </a:p>
          <a:p>
            <a:pPr lvl="0" algn="just"/>
            <a:endParaRPr lang="ru-RU" sz="2800" i="1" dirty="0" smtClean="0">
              <a:solidFill>
                <a:srgbClr val="0070C0"/>
              </a:solidFill>
            </a:endParaRPr>
          </a:p>
          <a:p>
            <a:pPr lvl="0" algn="just"/>
            <a:endParaRPr lang="ru-RU" sz="2800" i="1" dirty="0" smtClean="0">
              <a:solidFill>
                <a:srgbClr val="0070C0"/>
              </a:solidFill>
            </a:endParaRPr>
          </a:p>
          <a:p>
            <a:pPr lvl="0" algn="just"/>
            <a:endParaRPr lang="ru-RU" sz="2800" i="1" dirty="0" smtClean="0">
              <a:solidFill>
                <a:srgbClr val="0070C0"/>
              </a:solidFill>
            </a:endParaRPr>
          </a:p>
          <a:p>
            <a:pPr lvl="0" algn="just"/>
            <a:r>
              <a:rPr lang="ru-RU" sz="4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является система учета планируемых результатов средствами ИКТ.</a:t>
            </a:r>
          </a:p>
          <a:p>
            <a:pPr lvl="0" algn="just"/>
            <a:endParaRPr lang="ru-RU" sz="4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является система оценки планируемых результатов освоения основной образовательной программы основного общего образования.</a:t>
            </a:r>
          </a:p>
          <a:p>
            <a:pPr lvl="0" algn="just"/>
            <a:endParaRPr lang="ru-RU" sz="2800" dirty="0" smtClean="0">
              <a:solidFill>
                <a:schemeClr val="tx1"/>
              </a:solidFill>
            </a:endParaRPr>
          </a:p>
          <a:p>
            <a:pPr lvl="0" algn="just"/>
            <a:endParaRPr lang="ru-RU" sz="2800" dirty="0" smtClean="0"/>
          </a:p>
          <a:p>
            <a:pPr lvl="0" algn="just"/>
            <a:endParaRPr lang="ru-RU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465313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56048" y="480553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08448" y="495793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2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 проекта</a:t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500174"/>
            <a:ext cx="8015286" cy="43830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В результате внедрения системы учёта планируемых результатов ФГОС повысится качество управления учебным процессом и само качество образования.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Целевые критерии и показатели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500174"/>
            <a:ext cx="8015286" cy="4714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Качество работы учителя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(в представлении администрации школы).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Качество выполнения контрольных работ (в динамике).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Качество сдачи итоговой аттестации учащимися.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Удовлетворённость участниками образовательного процесса.</a:t>
            </a: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Новизна проекта и его практическая значимость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857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 в реализации нового образовательного стандарта основного общего образования видится нам в отсутствии институализированных инструментов педагогической диагностики и учёта планируемых результатов. Коллектив МБОУ СОШ №18  г.Тимашевска задался целью сосредоточить свои усилия в направлении создания модели системы учёта планируемых результатов освоения основной образовательной программы основного общего образования. В этом и заключается новизна проекта.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04800" y="0"/>
          <a:ext cx="8686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285860"/>
          <a:ext cx="86868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Овал 5"/>
          <p:cNvSpPr/>
          <p:nvPr/>
        </p:nvSpPr>
        <p:spPr>
          <a:xfrm>
            <a:off x="357158" y="1643050"/>
            <a:ext cx="211067" cy="244191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57158" y="4357694"/>
            <a:ext cx="211067" cy="244191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285720" y="5786454"/>
            <a:ext cx="211067" cy="244191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Сроки и этапы реализации проекта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214422"/>
            <a:ext cx="8015286" cy="5072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/>
              <a:t>1-й этап подготовительный (01.05.15 – 01.02.16).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Проведение обучающих семинаров;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Подбор и разработка контрольных диагностических заданий;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Разработка таблиц учета планируемых результатов;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Издание локальных нормативных актов, регулирующих систему учета планируемых результатов.</a:t>
            </a:r>
          </a:p>
          <a:p>
            <a:pPr>
              <a:buNone/>
            </a:pPr>
            <a:r>
              <a:rPr lang="ru-RU" sz="4000" b="1" dirty="0" smtClean="0"/>
              <a:t>2-й этап внедренческий       (01.02.17 – 31.12.17).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Проведение диагностических работ;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Анализ диагностических работ с помощью ИКТ- технологий;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Коррекция деятельности учителя и ученика.</a:t>
            </a:r>
          </a:p>
          <a:p>
            <a:pPr>
              <a:buNone/>
            </a:pPr>
            <a:r>
              <a:rPr lang="ru-RU" sz="4000" b="1" dirty="0" smtClean="0"/>
              <a:t>3-й этап экспертно-аналитический        (01.01.18 – 31.07.18).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Обсуждение результатов работы на методических объединениях;</a:t>
            </a:r>
          </a:p>
          <a:p>
            <a:pPr>
              <a:buFont typeface="Wingdings" pitchFamily="2" charset="2"/>
              <a:buChar char="§"/>
            </a:pPr>
            <a:r>
              <a:rPr lang="ru-RU" sz="4000" dirty="0" smtClean="0"/>
              <a:t>Подготовка методического пособия по результатам работы</a:t>
            </a:r>
          </a:p>
          <a:p>
            <a:pPr>
              <a:buNone/>
            </a:pPr>
            <a:r>
              <a:rPr lang="ru-RU" sz="4000" b="1" dirty="0" smtClean="0"/>
              <a:t>4-й этап диссеминационный        (01.08.18 – 31.12.19).</a:t>
            </a: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749</Words>
  <Application>Microsoft Office PowerPoint</Application>
  <PresentationFormat>Экран (4:3)</PresentationFormat>
  <Paragraphs>119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Инновационный проект</vt:lpstr>
      <vt:lpstr>Слайд 2</vt:lpstr>
      <vt:lpstr>Цель и задачи </vt:lpstr>
      <vt:lpstr> </vt:lpstr>
      <vt:lpstr> Гипотеза проекта . </vt:lpstr>
      <vt:lpstr>  Целевые критерии и показатели  . </vt:lpstr>
      <vt:lpstr>Новизна проекта и его практическая значимость</vt:lpstr>
      <vt:lpstr>Слайд 8</vt:lpstr>
      <vt:lpstr>   Сроки и этапы реализации проекта  . </vt:lpstr>
      <vt:lpstr>К формируемым УУД отнесены:</vt:lpstr>
      <vt:lpstr>Слайд 11</vt:lpstr>
      <vt:lpstr>Слайд 12</vt:lpstr>
      <vt:lpstr>Индивидуальная диаграмма обучающегося</vt:lpstr>
      <vt:lpstr>Диаграмма сформированности УУД в классе</vt:lpstr>
      <vt:lpstr>Допустимый и критический уровень</vt:lpstr>
      <vt:lpstr>Слайд 16</vt:lpstr>
      <vt:lpstr>Сравнение КДР1 иКДР2</vt:lpstr>
      <vt:lpstr>Сравнение КДР1 иКДР2</vt:lpstr>
      <vt:lpstr>Слайд 19</vt:lpstr>
      <vt:lpstr>Слайд 20</vt:lpstr>
      <vt:lpstr>Слайд 21</vt:lpstr>
      <vt:lpstr>   Показатели оценки качества инновации   . </vt:lpstr>
      <vt:lpstr>Результативность:  в классах, участвующих в проекте, повысились успеваемость, заинтересованность результатами обучения.  . </vt:lpstr>
      <vt:lpstr> Сетевые партнёры школы:    .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103</cp:revision>
  <dcterms:created xsi:type="dcterms:W3CDTF">2018-10-30T06:51:33Z</dcterms:created>
  <dcterms:modified xsi:type="dcterms:W3CDTF">2019-02-11T16:46:28Z</dcterms:modified>
</cp:coreProperties>
</file>