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57" r:id="rId5"/>
    <p:sldId id="258" r:id="rId6"/>
    <p:sldId id="260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69B20F-B0C5-4FD2-B151-95D11605598C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719428-91B2-4179-B9CA-9241E87449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0397"/>
            <a:ext cx="8496944" cy="4896544"/>
          </a:xfrm>
        </p:spPr>
        <p:txBody>
          <a:bodyPr>
            <a:normAutofit/>
          </a:bodyPr>
          <a:lstStyle/>
          <a:p>
            <a:pPr algn="ctr"/>
            <a:r>
              <a:rPr lang="ru-RU" sz="11500" dirty="0" smtClean="0"/>
              <a:t>Магнитное поле</a:t>
            </a:r>
            <a:endParaRPr lang="ru-RU" sz="115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4" y="4139305"/>
            <a:ext cx="3085373" cy="2325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133942"/>
            <a:ext cx="3101330" cy="232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8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Сила Лоренца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132856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 smtClean="0"/>
              <a:t>Это сила, действующая со стороны магнитного поля на движущуюся электрически заряженную частицу.</a:t>
            </a:r>
          </a:p>
          <a:p>
            <a:pPr marL="45720" indent="0" algn="ctr">
              <a:buNone/>
            </a:pPr>
            <a:r>
              <a:rPr lang="en-US" sz="5400" b="1" dirty="0" smtClean="0"/>
              <a:t>F=</a:t>
            </a:r>
            <a:r>
              <a:rPr lang="en-US" sz="5400" b="1" dirty="0" err="1" smtClean="0"/>
              <a:t>IqIvBsina</a:t>
            </a:r>
            <a:endParaRPr lang="ru-RU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11487980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60648"/>
            <a:ext cx="7272808" cy="1800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500" dirty="0"/>
              <a:t>Направление силы Лоренца определяется по правилу левой руки</a:t>
            </a:r>
            <a:r>
              <a:rPr lang="ru-RU" sz="3500" dirty="0" smtClean="0"/>
              <a:t>:</a:t>
            </a:r>
            <a:endParaRPr lang="en-US" sz="35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25870" r="21492" b="17015"/>
          <a:stretch/>
        </p:blipFill>
        <p:spPr>
          <a:xfrm>
            <a:off x="314954" y="2708920"/>
            <a:ext cx="3744416" cy="27414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5976" y="2060848"/>
            <a:ext cx="4320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ru-RU" sz="2000" dirty="0" smtClean="0"/>
              <a:t>Если поставить левую руку так, чтобы перпендикулярная скорости составляющая вектора индукции входила в ладонь, а четыре пальца были бы расположены по направлению скорости движения положительного заряда (или против направления скорости отрицательного заряда), то отогнутый большой палец укажет направление силы Лоренца.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161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836712"/>
            <a:ext cx="7272808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Магнитные свойства вещества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1105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764704"/>
            <a:ext cx="3907904" cy="536177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3500" b="1" dirty="0"/>
              <a:t>диамагнетики</a:t>
            </a:r>
            <a:r>
              <a:rPr lang="ru-RU" sz="3500" b="1" dirty="0" smtClean="0"/>
              <a:t>: </a:t>
            </a:r>
            <a:r>
              <a:rPr lang="ru-RU" dirty="0" smtClean="0"/>
              <a:t>внутреннее магнитное поле </a:t>
            </a:r>
            <a:r>
              <a:rPr lang="ru-RU" dirty="0" err="1" smtClean="0"/>
              <a:t>направленою</a:t>
            </a:r>
            <a:r>
              <a:rPr lang="ru-RU" dirty="0" smtClean="0"/>
              <a:t>. Противоположно внешнему магнитному </a:t>
            </a:r>
            <a:r>
              <a:rPr lang="ru-RU" dirty="0"/>
              <a:t>полю, </a:t>
            </a:r>
            <a:r>
              <a:rPr lang="ru-RU" dirty="0" err="1" smtClean="0"/>
              <a:t>нослабо</a:t>
            </a:r>
            <a:r>
              <a:rPr lang="ru-RU" dirty="0" smtClean="0"/>
              <a:t> выражено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r>
              <a:rPr lang="ru-RU" sz="3800" dirty="0" smtClean="0"/>
              <a:t>парамагнетики: </a:t>
            </a:r>
            <a:r>
              <a:rPr lang="ru-RU" dirty="0"/>
              <a:t>внутреннее магнитное поле направлено также, как и внешнее магнитное поле, т.е. </a:t>
            </a:r>
            <a:r>
              <a:rPr lang="ru-RU" dirty="0" smtClean="0"/>
              <a:t>усиливает его. </a:t>
            </a:r>
            <a:r>
              <a:rPr lang="ru-RU" sz="3300" dirty="0" smtClean="0"/>
              <a:t>ферромагнетики:</a:t>
            </a:r>
            <a:r>
              <a:rPr lang="ru-RU" dirty="0" smtClean="0"/>
              <a:t> </a:t>
            </a:r>
            <a:r>
              <a:rPr lang="ru-RU" dirty="0"/>
              <a:t>внутреннее магнитное поле в 100-1000 раз больше внешнего магнитного поля µ- Показывает во сколько раз индукция магнитного поля в одной среде больше  или меньше индукции магнитного поля в вакууме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65525"/>
            <a:ext cx="4476750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777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Точка </a:t>
            </a:r>
            <a:r>
              <a:rPr lang="ru-RU" sz="5400" dirty="0"/>
              <a:t>Кюри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632848" cy="410445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Для </a:t>
            </a:r>
            <a:r>
              <a:rPr lang="ru-RU" dirty="0" smtClean="0"/>
              <a:t>каждого ферромагнетика </a:t>
            </a:r>
            <a:r>
              <a:rPr lang="ru-RU" dirty="0"/>
              <a:t>существует определенная температура - точка Кюри.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t вещества &lt; t Кюри, то вещество обладает </a:t>
            </a:r>
            <a:r>
              <a:rPr lang="ru-RU" dirty="0" err="1"/>
              <a:t>ферромагнитными</a:t>
            </a:r>
            <a:r>
              <a:rPr lang="ru-RU" dirty="0"/>
              <a:t> свойствами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Если </a:t>
            </a:r>
            <a:r>
              <a:rPr lang="ru-RU" dirty="0"/>
              <a:t>t вещества &gt; t Кюри, то </a:t>
            </a:r>
            <a:r>
              <a:rPr lang="ru-RU" dirty="0" err="1"/>
              <a:t>ферромагнитные</a:t>
            </a:r>
            <a:r>
              <a:rPr lang="ru-RU" dirty="0"/>
              <a:t> свойства (намагниченность) исчезают, и вещество становится парамагнетиком</a:t>
            </a:r>
            <a:r>
              <a:rPr lang="ru-RU" dirty="0" smtClean="0"/>
              <a:t>. </a:t>
            </a:r>
          </a:p>
          <a:p>
            <a:pPr marL="45720" indent="0">
              <a:buNone/>
            </a:pPr>
            <a:r>
              <a:rPr lang="ru-RU" dirty="0" smtClean="0"/>
              <a:t>Поэтому </a:t>
            </a:r>
            <a:r>
              <a:rPr lang="ru-RU" dirty="0"/>
              <a:t>постоянные магниты при нагревании теряют свои магнитные свойства</a:t>
            </a:r>
            <a:r>
              <a:rPr lang="ru-RU" dirty="0" smtClean="0"/>
              <a:t>. </a:t>
            </a:r>
          </a:p>
          <a:p>
            <a:pPr marL="45720" indent="0">
              <a:buNone/>
            </a:pPr>
            <a:r>
              <a:rPr lang="ru-RU" dirty="0" smtClean="0"/>
              <a:t>Применение </a:t>
            </a:r>
            <a:r>
              <a:rPr lang="ru-RU" dirty="0" err="1"/>
              <a:t>ферромагнитов</a:t>
            </a:r>
            <a:r>
              <a:rPr lang="ru-RU" dirty="0"/>
              <a:t>:- постоянные магниты, изготовление магнитной ленты и пленки;- сердечники трансформаторов, генераторов, электродвигателей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50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15719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КОНЕЦ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060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/>
              <a:t>Опыты 1820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397295"/>
            <a:ext cx="3168352" cy="223224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Андре-Мари Ампер Токи </a:t>
            </a:r>
            <a:r>
              <a:rPr lang="ru-RU" sz="1800" dirty="0"/>
              <a:t>одного направления </a:t>
            </a:r>
            <a:r>
              <a:rPr lang="ru-RU" sz="1800" dirty="0" err="1"/>
              <a:t>притягиваютсяТоки</a:t>
            </a:r>
            <a:r>
              <a:rPr lang="ru-RU" sz="1800" dirty="0"/>
              <a:t> противоположных направлений отталкиваются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06760" y="2469822"/>
            <a:ext cx="3412976" cy="32907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dirty="0" smtClean="0"/>
              <a:t>Ганс Христиан </a:t>
            </a:r>
            <a:r>
              <a:rPr lang="ru-RU" sz="1600" dirty="0" err="1" smtClean="0"/>
              <a:t>Эрстед.Отклонение</a:t>
            </a:r>
            <a:r>
              <a:rPr lang="ru-RU" sz="1600" dirty="0" smtClean="0"/>
              <a:t> магнитной стрелки при замыкании электрической цепи говорит о том, что Вокруг проводника с током существует магнитное поле. На него – то и реагирует магнитная стрелка. Источником магнитного поля являются движущиеся электрические заряды или токи. </a:t>
            </a:r>
          </a:p>
          <a:p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52980"/>
            <a:ext cx="2078858" cy="20622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313" y="2708920"/>
            <a:ext cx="1596681" cy="205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70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66249" cy="2225184"/>
          </a:xfrm>
        </p:spPr>
        <p:txBody>
          <a:bodyPr/>
          <a:lstStyle/>
          <a:p>
            <a:pPr algn="ctr"/>
            <a:r>
              <a:rPr lang="ru-RU" sz="4800" dirty="0" smtClean="0"/>
              <a:t>Как можно обнаружить МП?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32856"/>
            <a:ext cx="6400800" cy="4176464"/>
          </a:xfrm>
        </p:spPr>
        <p:txBody>
          <a:bodyPr>
            <a:noAutofit/>
          </a:bodyPr>
          <a:lstStyle/>
          <a:p>
            <a:r>
              <a:rPr lang="ru-RU" sz="2500" b="1" dirty="0"/>
              <a:t>а</a:t>
            </a:r>
            <a:r>
              <a:rPr lang="ru-RU" sz="2500" dirty="0"/>
              <a:t>. С помощью железных опилок. Попадая в МП, железные опилки становятся маленькими магнитными стрелочкам. А они устанавливаются вдоль магнитных линий -МП становится видимым</a:t>
            </a:r>
            <a:r>
              <a:rPr lang="ru-RU" sz="2500" dirty="0" smtClean="0"/>
              <a:t>.</a:t>
            </a:r>
          </a:p>
          <a:p>
            <a:r>
              <a:rPr lang="ru-RU" sz="2500" b="1" dirty="0" smtClean="0"/>
              <a:t>б</a:t>
            </a:r>
            <a:r>
              <a:rPr lang="ru-RU" sz="2500" dirty="0"/>
              <a:t>. по действию на проводник с током</a:t>
            </a:r>
            <a:r>
              <a:rPr lang="ru-RU" sz="2500" dirty="0" smtClean="0"/>
              <a:t>. Попадая </a:t>
            </a:r>
            <a:r>
              <a:rPr lang="ru-RU" sz="2500" dirty="0"/>
              <a:t>в МП, проводник с током начинает двигаться, т.к. со стороны МП на него действует сила Ампера</a:t>
            </a:r>
            <a:r>
              <a:rPr lang="ru-RU" sz="2500" dirty="0" smtClean="0"/>
              <a:t>.</a:t>
            </a:r>
            <a:endParaRPr lang="ru-RU" sz="25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611" y="2060848"/>
            <a:ext cx="2531773" cy="189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34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04856" cy="53617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Магни́тное</a:t>
            </a:r>
            <a:r>
              <a:rPr lang="ru-RU" dirty="0"/>
              <a:t> </a:t>
            </a:r>
            <a:r>
              <a:rPr lang="ru-RU" dirty="0" err="1"/>
              <a:t>по́ле</a:t>
            </a:r>
            <a:r>
              <a:rPr lang="ru-RU" dirty="0"/>
              <a:t> силовое поле, действующее на движущиеся электрические заряды и на тела, обладающие магнитным моментом, независимо от состояния их движения, магнитная составляющая электромагнитного поля </a:t>
            </a:r>
            <a:endParaRPr lang="ru-RU" dirty="0" smtClean="0"/>
          </a:p>
          <a:p>
            <a:r>
              <a:rPr lang="ru-RU" dirty="0" smtClean="0"/>
              <a:t>Магнитное </a:t>
            </a:r>
            <a:r>
              <a:rPr lang="ru-RU" dirty="0"/>
              <a:t>поле может создаваться током заряженных частиц и/или магнитными моментами электронов в атомах (и магнитными моментами других частиц, хотя в заметно меньшей степени) (постоянные магниты). </a:t>
            </a:r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/>
              <a:t>этого, оно появляется при наличии изменяющегося во времени электрического поля. </a:t>
            </a:r>
            <a:endParaRPr lang="ru-RU" dirty="0" smtClean="0"/>
          </a:p>
          <a:p>
            <a:r>
              <a:rPr lang="ru-RU" dirty="0" smtClean="0"/>
              <a:t>Основной </a:t>
            </a:r>
            <a:r>
              <a:rPr lang="ru-RU" dirty="0"/>
              <a:t>силовой характеристикой магнитного поля является вектор магнитной индукции (вектор индукции магнитного поля). С математической точки зрения векторное поле, определяющее и конкретизирующее физическое понятие магнитного поля. Нередко вектор магнитной индукции называется для краткости просто магнитным полем (хотя, наверное, это не самое строгое употребление </a:t>
            </a:r>
            <a:r>
              <a:rPr lang="ru-RU" dirty="0" smtClean="0"/>
              <a:t>термина)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92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056984" cy="3618736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ru-RU" sz="3000" dirty="0"/>
              <a:t>Энергия </a:t>
            </a:r>
            <a:r>
              <a:rPr lang="ru-RU" sz="3000" dirty="0" err="1"/>
              <a:t>Wм</a:t>
            </a:r>
            <a:r>
              <a:rPr lang="ru-RU" sz="3000" dirty="0"/>
              <a:t> магнитного поля катушки с индуктивностью L, создаваемого током I, равна </a:t>
            </a:r>
            <a:r>
              <a:rPr lang="ru-RU" sz="3000" dirty="0" err="1"/>
              <a:t>Wм</a:t>
            </a:r>
            <a:r>
              <a:rPr lang="ru-RU" sz="3000" dirty="0"/>
              <a:t> = LI2/ 2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30517"/>
            <a:ext cx="7427716" cy="291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4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64896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Энергия магнитного поля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496944" cy="4248472"/>
          </a:xfrm>
        </p:spPr>
        <p:txBody>
          <a:bodyPr>
            <a:normAutofit/>
          </a:bodyPr>
          <a:lstStyle/>
          <a:p>
            <a:r>
              <a:rPr lang="ru-RU" dirty="0"/>
              <a:t>Магнитное поле обладает энергией. Подобно тому, как в заряженном конденсаторе имеется запас электрической энергии, в катушке, по виткам которой протекает ток, имеется запас магнитной энергии.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включить электрическую лампу параллельно катушке с большой индуктивностью в электрическую цепь постоянного тока, то при размыкании ключа наблюдается кратковременная вспышка лампы. Ток в цепи возникает под действием ЭДС самоиндукции. Источником энергии, выделяющейся при этом в электрической цепи, является магнитное поле катушки. </a:t>
            </a:r>
          </a:p>
        </p:txBody>
      </p:sp>
    </p:spTree>
    <p:extLst>
      <p:ext uri="{BB962C8B-B14F-4D97-AF65-F5344CB8AC3E}">
        <p14:creationId xmlns:p14="http://schemas.microsoft.com/office/powerpoint/2010/main" val="3711992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20472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Магнитное взаимодействие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556792"/>
            <a:ext cx="7740352" cy="44644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/>
              <a:t>С точки зрения квантовой теории поля магнитное </a:t>
            </a:r>
            <a:r>
              <a:rPr lang="ru-RU" sz="2800" dirty="0" smtClean="0"/>
              <a:t>взаимодействие-как </a:t>
            </a:r>
            <a:r>
              <a:rPr lang="ru-RU" sz="2800" dirty="0"/>
              <a:t>частный случай </a:t>
            </a:r>
            <a:r>
              <a:rPr lang="ru-RU" sz="2800" u="sng" dirty="0"/>
              <a:t>электромагнитного взаимодействия </a:t>
            </a:r>
            <a:r>
              <a:rPr lang="ru-RU" sz="2800" dirty="0"/>
              <a:t>переносится фундаментальным безмассовым </a:t>
            </a:r>
            <a:r>
              <a:rPr lang="ru-RU" sz="2800" dirty="0" smtClean="0"/>
              <a:t>бозоном-фотоном </a:t>
            </a:r>
            <a:r>
              <a:rPr lang="ru-RU" sz="2800" dirty="0"/>
              <a:t>(частицей, которую можно представить как квантовое возбуждение электромагнитного поля), часто (например, во всех случаях статических </a:t>
            </a:r>
            <a:r>
              <a:rPr lang="ru-RU" sz="2800" dirty="0" smtClean="0"/>
              <a:t>полей)-виртуальным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707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84368" cy="432048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Сила </a:t>
            </a:r>
            <a:r>
              <a:rPr lang="ru-RU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Ампера</a:t>
            </a:r>
            <a:r>
              <a:rPr lang="ru-RU" sz="5400" dirty="0" smtClean="0"/>
              <a:t>-это </a:t>
            </a:r>
            <a:r>
              <a:rPr lang="ru-RU" sz="5400" dirty="0"/>
              <a:t>сила, с которой магнитное поле действует на проводник с током. </a:t>
            </a:r>
          </a:p>
        </p:txBody>
      </p:sp>
    </p:spTree>
    <p:extLst>
      <p:ext uri="{BB962C8B-B14F-4D97-AF65-F5344CB8AC3E}">
        <p14:creationId xmlns:p14="http://schemas.microsoft.com/office/powerpoint/2010/main" val="166124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6084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/>
              <a:t>Модуль силы Ампера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704856" cy="4608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i="1" dirty="0" smtClean="0"/>
              <a:t>Максимальная </a:t>
            </a:r>
            <a:r>
              <a:rPr lang="ru-RU" sz="3200" i="1" dirty="0"/>
              <a:t>сила Ампера</a:t>
            </a:r>
            <a:r>
              <a:rPr lang="ru-RU" sz="3200" i="1" dirty="0" smtClean="0"/>
              <a:t>: </a:t>
            </a:r>
            <a:r>
              <a:rPr lang="en-US" sz="4800" b="1" i="1" dirty="0" smtClean="0"/>
              <a:t>F=</a:t>
            </a:r>
            <a:r>
              <a:rPr lang="en-US" sz="4800" b="1" i="1" dirty="0" err="1" smtClean="0"/>
              <a:t>IlB</a:t>
            </a:r>
            <a:endParaRPr lang="ru-RU" sz="3200" i="1" dirty="0" smtClean="0"/>
          </a:p>
          <a:p>
            <a:pPr marL="45720" indent="0">
              <a:buNone/>
            </a:pPr>
            <a:r>
              <a:rPr lang="ru-RU" sz="3200" dirty="0" smtClean="0"/>
              <a:t>Если </a:t>
            </a:r>
            <a:r>
              <a:rPr lang="ru-RU" sz="3200" dirty="0"/>
              <a:t>же вектор магнитной индукции направлен к элементу тока под </a:t>
            </a:r>
            <a:r>
              <a:rPr lang="ru-RU" sz="3200" dirty="0" smtClean="0"/>
              <a:t>углом</a:t>
            </a:r>
            <a:r>
              <a:rPr lang="en-US" sz="3200" dirty="0" smtClean="0"/>
              <a:t> a </a:t>
            </a:r>
            <a:r>
              <a:rPr lang="ru-RU" sz="3200" dirty="0" smtClean="0"/>
              <a:t>то:</a:t>
            </a:r>
            <a:r>
              <a:rPr lang="en-US" sz="3200" dirty="0" smtClean="0"/>
              <a:t> </a:t>
            </a:r>
            <a:r>
              <a:rPr lang="en-US" sz="3600" b="1" i="1" dirty="0"/>
              <a:t>B=</a:t>
            </a:r>
            <a:r>
              <a:rPr lang="en-US" sz="3600" b="1" i="1" dirty="0" err="1"/>
              <a:t>BSina</a:t>
            </a:r>
            <a:r>
              <a:rPr lang="ru-RU" sz="3200" dirty="0"/>
              <a:t>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Закон Ампера: </a:t>
            </a:r>
            <a:r>
              <a:rPr lang="en-US" sz="4800" b="1" i="1" dirty="0" smtClean="0"/>
              <a:t>F </a:t>
            </a:r>
            <a:r>
              <a:rPr lang="en-US" sz="4800" b="1" i="1" dirty="0"/>
              <a:t>= </a:t>
            </a:r>
            <a:r>
              <a:rPr lang="en-US" sz="4800" b="1" i="1" dirty="0" err="1" smtClean="0"/>
              <a:t>IBLsin</a:t>
            </a:r>
            <a:r>
              <a:rPr lang="ru-RU" sz="4800" b="1" i="1" dirty="0"/>
              <a:t>а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50909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637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Опыты 1820 г.</vt:lpstr>
      <vt:lpstr>Как можно обнаружить МП?</vt:lpstr>
      <vt:lpstr>Презентация PowerPoint</vt:lpstr>
      <vt:lpstr>Презентация PowerPoint</vt:lpstr>
      <vt:lpstr>Энергия магнитного поля</vt:lpstr>
      <vt:lpstr>Магнитное взаимодействие</vt:lpstr>
      <vt:lpstr>Сила Ампера-это сила, с которой магнитное поле действует на проводник с током. </vt:lpstr>
      <vt:lpstr>Модуль силы Ампера</vt:lpstr>
      <vt:lpstr>Сила Лоренца</vt:lpstr>
      <vt:lpstr>Презентация PowerPoint</vt:lpstr>
      <vt:lpstr>Презентация PowerPoint</vt:lpstr>
      <vt:lpstr>Презентация PowerPoint</vt:lpstr>
      <vt:lpstr>Точка Кюри</vt:lpstr>
      <vt:lpstr>КОНЕЦ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</dc:creator>
  <cp:lastModifiedBy>Крис</cp:lastModifiedBy>
  <cp:revision>6</cp:revision>
  <dcterms:created xsi:type="dcterms:W3CDTF">2014-12-01T16:32:30Z</dcterms:created>
  <dcterms:modified xsi:type="dcterms:W3CDTF">2014-12-01T17:33:42Z</dcterms:modified>
</cp:coreProperties>
</file>