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57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0C956C-19FF-452A-B2E1-7090CC9D8D1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3C889C-85DF-42EA-B1B0-C392719F5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Муниципальное бюджетное образовательное учреждение средняя общеобразовательная школа №18</a:t>
            </a:r>
            <a:br>
              <a:rPr lang="ru-RU" sz="2000" dirty="0" smtClean="0"/>
            </a:br>
            <a:r>
              <a:rPr lang="ru-RU" sz="2000" err="1" smtClean="0"/>
              <a:t>г</a:t>
            </a:r>
            <a:r>
              <a:rPr lang="ru-RU" sz="2000" smtClean="0"/>
              <a:t>. тимашевска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www.168.ru/files/news/full/13583413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000" y="1554162"/>
            <a:ext cx="5334000" cy="46942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 «Разговор о правильном питании»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Конкурс детского творчества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«Веселый урок о том, что вкусно и полезно»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5638800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 Александр,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2014год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лет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orage2.pressfoto.ru/2012.06/134512411420438bc13e0db87a473891b2351b316270_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0" y="2667000"/>
            <a:ext cx="2438400" cy="1981200"/>
          </a:xfrm>
          <a:prstGeom prst="wedgeRectCallout">
            <a:avLst>
              <a:gd name="adj1" fmla="val 66667"/>
              <a:gd name="adj2" fmla="val 411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 можно овощной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картошкой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покушать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отварной.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1.vgorode.ru/15987163/73983692/6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71800" y="1295400"/>
            <a:ext cx="3124200" cy="434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Вы любители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Спортом заниматься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углеводах и белках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Будете нуждаться.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Мясо, рыба, молоко,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Творожок и яйца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Юному спортсмену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пригодятся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etsad-kitty.ru/uploads/posts/2013-03/1362136066_det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155533">
            <a:off x="2178109" y="918098"/>
            <a:ext cx="5246422" cy="25182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Надеемся, советы наши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Помогут непременно Вам.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мы желаем всем здоровья: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Ребятам и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родителям!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4711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0.proshkolu.ru/content/media/pic/std/4000000/3233000/3232748-5fee342872fba03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48000" y="2133600"/>
            <a:ext cx="41910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ребята, внимание!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Вами программа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правильном питании!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oshkolu.ru/content/media/pic/std/4000000/3233000/3232756-206fcf2aeb9dd8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048000" y="152400"/>
            <a:ext cx="3048000" cy="3124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уроки, чтоб на «пять»,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спортом заниматься,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мозг и мышцы укреплять,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надо правильно питаться.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5362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http://img1.liveinternet.ru/images/attach/c/7/95/370/95370781_large_forumbig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"/>
            <a:ext cx="28955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yazete.com/old/f/orj/12501_1529_22072011_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5424" t="3921" b="11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 rot="848831">
            <a:off x="1343419" y="4403853"/>
            <a:ext cx="5063521" cy="16447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правильном питании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нужно знать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режим питания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Строго соблюдать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tendzakaz.ru/images/sad/sad-13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81000" y="228600"/>
            <a:ext cx="8382000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перед тем как сесть за стол,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должен вымыть чисто руки,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ты ешь, то не смотри футбол,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отвлекайся на другие звуки.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.ru/images/do/xlam/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62000" y="3048000"/>
            <a:ext cx="31242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Завтрак ты не пропускай,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Завтракать полезно,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даже малышам давно уже известно!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oto.millionmenu.ru/file/extra/28128_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20451896">
            <a:off x="5053503" y="535429"/>
            <a:ext cx="4070591" cy="95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завтрак съешь конечно-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Каши, запеканки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гречки и манки,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овсянки и пшена,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пшеничного зерна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Полезны без сомнения,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легки в приготовлении.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rivlekatelnee.net/sites/default/files/u79/2013/09/99783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724400" y="0"/>
            <a:ext cx="4419600" cy="2667000"/>
          </a:xfrm>
          <a:prstGeom prst="cloudCallout">
            <a:avLst>
              <a:gd name="adj1" fmla="val -48214"/>
              <a:gd name="adj2" fmla="val 737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забудешь про обед,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Избежишь ты многих бед.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ыбирай на обед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Мясо, рыбу, чёрный хлеб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Пища мясная тоже важна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развития детям нужна.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savepic.ru/27969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5029200" y="4572000"/>
            <a:ext cx="4114800" cy="20574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позабудь про ужин –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Ужин тоже очень нужен.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фрукты предложить: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Яблоко иль грушу.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161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Муниципальное бюджетное образовательное учреждение средняя общеобразовательная школа №18 г. тимашевска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Родина</dc:creator>
  <cp:lastModifiedBy>Даутова</cp:lastModifiedBy>
  <cp:revision>21</cp:revision>
  <dcterms:created xsi:type="dcterms:W3CDTF">2014-03-18T17:52:52Z</dcterms:created>
  <dcterms:modified xsi:type="dcterms:W3CDTF">2014-03-20T06:06:18Z</dcterms:modified>
</cp:coreProperties>
</file>